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9" r:id="rId1"/>
  </p:sldMasterIdLst>
  <p:notesMasterIdLst>
    <p:notesMasterId r:id="rId25"/>
  </p:notesMasterIdLst>
  <p:sldIdLst>
    <p:sldId id="302" r:id="rId2"/>
    <p:sldId id="258" r:id="rId3"/>
    <p:sldId id="311" r:id="rId4"/>
    <p:sldId id="260" r:id="rId5"/>
    <p:sldId id="303" r:id="rId6"/>
    <p:sldId id="305" r:id="rId7"/>
    <p:sldId id="306" r:id="rId8"/>
    <p:sldId id="308" r:id="rId9"/>
    <p:sldId id="307" r:id="rId10"/>
    <p:sldId id="309" r:id="rId11"/>
    <p:sldId id="310" r:id="rId12"/>
    <p:sldId id="257" r:id="rId13"/>
    <p:sldId id="314" r:id="rId14"/>
    <p:sldId id="312" r:id="rId15"/>
    <p:sldId id="313" r:id="rId16"/>
    <p:sldId id="316" r:id="rId17"/>
    <p:sldId id="315" r:id="rId18"/>
    <p:sldId id="318" r:id="rId19"/>
    <p:sldId id="317" r:id="rId20"/>
    <p:sldId id="319" r:id="rId21"/>
    <p:sldId id="320" r:id="rId22"/>
    <p:sldId id="321" r:id="rId23"/>
    <p:sldId id="304" r:id="rId24"/>
  </p:sldIdLst>
  <p:sldSz cx="9144000" cy="5143500" type="screen16x9"/>
  <p:notesSz cx="6858000" cy="9144000"/>
  <p:embeddedFontLst>
    <p:embeddedFont>
      <p:font typeface="Caveat" panose="020B0604020202020204" charset="0"/>
      <p:regular r:id="rId26"/>
      <p:bold r:id="rId27"/>
    </p:embeddedFont>
    <p:embeddedFont>
      <p:font typeface="Lato" panose="020F0502020204030203" pitchFamily="34" charset="0"/>
      <p:regular r:id="rId28"/>
      <p:bold r:id="rId29"/>
      <p:italic r:id="rId30"/>
      <p:boldItalic r:id="rId31"/>
    </p:embeddedFont>
    <p:embeddedFont>
      <p:font typeface="Playfair Display" panose="00000500000000000000" pitchFamily="2" charset="0"/>
      <p:regular r:id="rId32"/>
      <p:bold r:id="rId33"/>
      <p:italic r:id="rId34"/>
      <p:boldItalic r:id="rId35"/>
    </p:embeddedFont>
    <p:embeddedFont>
      <p:font typeface="Prata" panose="020B0604020202020204" charset="0"/>
      <p:regular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74BD7F7-3A83-4346-8963-056C016E1D56}">
  <a:tblStyle styleId="{774BD7F7-3A83-4346-8963-056C016E1D5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60" y="3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36803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5" name="Google Shape;5245;gb1fa4ddd8c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6" name="Google Shape;5246;gb1fa4ddd8c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13817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5" name="Google Shape;5245;gb1fa4ddd8c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6" name="Google Shape;5246;gb1fa4ddd8c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31380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5" name="Google Shape;5245;gb1fa4ddd8c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6" name="Google Shape;5246;gb1fa4ddd8c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95364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5" name="Google Shape;5245;gb1fa4ddd8c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6" name="Google Shape;5246;gb1fa4ddd8c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50912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5" name="Google Shape;5245;gb1fa4ddd8c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6" name="Google Shape;5246;gb1fa4ddd8c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93713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5" name="Google Shape;5245;gb1fa4ddd8c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6" name="Google Shape;5246;gb1fa4ddd8c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245670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5" name="Google Shape;5245;gb1fa4ddd8c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6" name="Google Shape;5246;gb1fa4ddd8c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41436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5" name="Google Shape;5245;gb1fa4ddd8c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6" name="Google Shape;5246;gb1fa4ddd8c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87737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5" name="Google Shape;5245;gb1fa4ddd8c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6" name="Google Shape;5246;gb1fa4ddd8c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700930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5" name="Google Shape;5245;gb1fa4ddd8c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6" name="Google Shape;5246;gb1fa4ddd8c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30757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285d80d049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1285d80d049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5" name="Google Shape;5245;gb1fa4ddd8c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6" name="Google Shape;5246;gb1fa4ddd8c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44878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285d80d049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1285d80d049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66821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129792867b2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129792867b2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5" name="Google Shape;5245;gb1fa4ddd8c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6" name="Google Shape;5246;gb1fa4ddd8c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30954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5" name="Google Shape;5245;gb1fa4ddd8c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6" name="Google Shape;5246;gb1fa4ddd8c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88363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5" name="Google Shape;5245;gb1fa4ddd8c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6" name="Google Shape;5246;gb1fa4ddd8c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60950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g129792867b2_0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0" name="Google Shape;740;g129792867b2_0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31751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12635377fd5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12635377fd5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subTitle" idx="1"/>
          </p:nvPr>
        </p:nvSpPr>
        <p:spPr>
          <a:xfrm rot="-535">
            <a:off x="720150" y="3708087"/>
            <a:ext cx="3852000" cy="3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4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20000" y="736425"/>
            <a:ext cx="4496100" cy="276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100">
                <a:solidFill>
                  <a:srgbClr val="191919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pic>
        <p:nvPicPr>
          <p:cNvPr id="11" name="Google Shape;11;p2"/>
          <p:cNvPicPr preferRelativeResize="0"/>
          <p:nvPr/>
        </p:nvPicPr>
        <p:blipFill rotWithShape="1">
          <a:blip r:embed="rId2">
            <a:alphaModFix amt="10000"/>
          </a:blip>
          <a:srcRect t="10289" b="2731"/>
          <a:stretch/>
        </p:blipFill>
        <p:spPr>
          <a:xfrm>
            <a:off x="4041050" y="0"/>
            <a:ext cx="510294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28"/>
          <p:cNvPicPr preferRelativeResize="0"/>
          <p:nvPr/>
        </p:nvPicPr>
        <p:blipFill rotWithShape="1">
          <a:blip r:embed="rId2">
            <a:alphaModFix amt="14000"/>
          </a:blip>
          <a:srcRect l="25448" t="-22643" r="13901" b="14919"/>
          <a:stretch/>
        </p:blipFill>
        <p:spPr>
          <a:xfrm rot="5400000">
            <a:off x="776287" y="-785811"/>
            <a:ext cx="5153027" cy="6705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29"/>
          <p:cNvPicPr preferRelativeResize="0"/>
          <p:nvPr/>
        </p:nvPicPr>
        <p:blipFill rotWithShape="1">
          <a:blip r:embed="rId2">
            <a:alphaModFix amt="26000"/>
          </a:blip>
          <a:srcRect l="33453" b="46380"/>
          <a:stretch/>
        </p:blipFill>
        <p:spPr>
          <a:xfrm>
            <a:off x="0" y="1463325"/>
            <a:ext cx="4620075" cy="3680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LANK_1_1_1_1_1_1_1_2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30"/>
          <p:cNvPicPr preferRelativeResize="0"/>
          <p:nvPr/>
        </p:nvPicPr>
        <p:blipFill rotWithShape="1">
          <a:blip r:embed="rId2">
            <a:alphaModFix amt="10000"/>
          </a:blip>
          <a:srcRect t="5131" r="8206" b="7889"/>
          <a:stretch/>
        </p:blipFill>
        <p:spPr>
          <a:xfrm>
            <a:off x="4460000" y="0"/>
            <a:ext cx="468399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 txBox="1">
            <a:spLocks noGrp="1"/>
          </p:cNvSpPr>
          <p:nvPr>
            <p:ph type="title"/>
          </p:nvPr>
        </p:nvSpPr>
        <p:spPr>
          <a:xfrm>
            <a:off x="1131850" y="1294750"/>
            <a:ext cx="41628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subTitle" idx="1"/>
          </p:nvPr>
        </p:nvSpPr>
        <p:spPr>
          <a:xfrm>
            <a:off x="1442600" y="2589925"/>
            <a:ext cx="3541200" cy="125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42" name="Google Shape;42;p9"/>
          <p:cNvPicPr preferRelativeResize="0"/>
          <p:nvPr/>
        </p:nvPicPr>
        <p:blipFill rotWithShape="1">
          <a:blip r:embed="rId2">
            <a:alphaModFix amt="26000"/>
          </a:blip>
          <a:srcRect l="7032" t="-31647" r="-38733" b="56707"/>
          <a:stretch/>
        </p:blipFill>
        <p:spPr>
          <a:xfrm flipH="1">
            <a:off x="-1" y="0"/>
            <a:ext cx="9144000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>
            <a:spLocks noGrp="1"/>
          </p:cNvSpPr>
          <p:nvPr>
            <p:ph type="title" hasCustomPrompt="1"/>
          </p:nvPr>
        </p:nvSpPr>
        <p:spPr>
          <a:xfrm rot="350">
            <a:off x="1625221" y="1694478"/>
            <a:ext cx="5893500" cy="15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>
            <a:spLocks noGrp="1"/>
          </p:cNvSpPr>
          <p:nvPr>
            <p:ph type="subTitle" idx="1"/>
          </p:nvPr>
        </p:nvSpPr>
        <p:spPr>
          <a:xfrm>
            <a:off x="2458275" y="3176113"/>
            <a:ext cx="4227300" cy="4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49" name="Google Shape;49;p11"/>
          <p:cNvPicPr preferRelativeResize="0"/>
          <p:nvPr/>
        </p:nvPicPr>
        <p:blipFill rotWithShape="1">
          <a:blip r:embed="rId2">
            <a:alphaModFix amt="14000"/>
          </a:blip>
          <a:srcRect l="27251" t="22185"/>
          <a:stretch/>
        </p:blipFill>
        <p:spPr>
          <a:xfrm flipH="1">
            <a:off x="4037525" y="0"/>
            <a:ext cx="5106475" cy="4002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>
            <a:spLocks noGrp="1"/>
          </p:cNvSpPr>
          <p:nvPr>
            <p:ph type="title"/>
          </p:nvPr>
        </p:nvSpPr>
        <p:spPr>
          <a:xfrm>
            <a:off x="676540" y="2085852"/>
            <a:ext cx="23364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ubTitle" idx="1"/>
          </p:nvPr>
        </p:nvSpPr>
        <p:spPr>
          <a:xfrm>
            <a:off x="676540" y="2468000"/>
            <a:ext cx="23364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title" idx="2" hasCustomPrompt="1"/>
          </p:nvPr>
        </p:nvSpPr>
        <p:spPr>
          <a:xfrm rot="3574">
            <a:off x="4037490" y="3138805"/>
            <a:ext cx="577200" cy="5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8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5" name="Google Shape;55;p13"/>
          <p:cNvSpPr txBox="1">
            <a:spLocks noGrp="1"/>
          </p:cNvSpPr>
          <p:nvPr>
            <p:ph type="title" idx="3" hasCustomPrompt="1"/>
          </p:nvPr>
        </p:nvSpPr>
        <p:spPr>
          <a:xfrm>
            <a:off x="1555972" y="3138955"/>
            <a:ext cx="577500" cy="5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8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6" name="Google Shape;56;p13"/>
          <p:cNvSpPr txBox="1">
            <a:spLocks noGrp="1"/>
          </p:cNvSpPr>
          <p:nvPr>
            <p:ph type="title" idx="4"/>
          </p:nvPr>
        </p:nvSpPr>
        <p:spPr>
          <a:xfrm>
            <a:off x="684940" y="3743215"/>
            <a:ext cx="23364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subTitle" idx="5"/>
          </p:nvPr>
        </p:nvSpPr>
        <p:spPr>
          <a:xfrm>
            <a:off x="684940" y="4120638"/>
            <a:ext cx="23364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title" idx="6"/>
          </p:nvPr>
        </p:nvSpPr>
        <p:spPr>
          <a:xfrm>
            <a:off x="3157915" y="3743215"/>
            <a:ext cx="23364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subTitle" idx="7"/>
          </p:nvPr>
        </p:nvSpPr>
        <p:spPr>
          <a:xfrm>
            <a:off x="3157915" y="4120638"/>
            <a:ext cx="23364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title" idx="8"/>
          </p:nvPr>
        </p:nvSpPr>
        <p:spPr>
          <a:xfrm>
            <a:off x="3157915" y="2085852"/>
            <a:ext cx="23364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subTitle" idx="9"/>
          </p:nvPr>
        </p:nvSpPr>
        <p:spPr>
          <a:xfrm>
            <a:off x="3157915" y="2468000"/>
            <a:ext cx="23364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title" idx="13" hasCustomPrompt="1"/>
          </p:nvPr>
        </p:nvSpPr>
        <p:spPr>
          <a:xfrm rot="3572">
            <a:off x="4037386" y="1492450"/>
            <a:ext cx="577500" cy="5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8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3" name="Google Shape;63;p13"/>
          <p:cNvSpPr txBox="1">
            <a:spLocks noGrp="1"/>
          </p:cNvSpPr>
          <p:nvPr>
            <p:ph type="title" idx="14" hasCustomPrompt="1"/>
          </p:nvPr>
        </p:nvSpPr>
        <p:spPr>
          <a:xfrm rot="1786">
            <a:off x="1556016" y="1492300"/>
            <a:ext cx="577500" cy="5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8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4" name="Google Shape;64;p13"/>
          <p:cNvSpPr txBox="1">
            <a:spLocks noGrp="1"/>
          </p:cNvSpPr>
          <p:nvPr>
            <p:ph type="title" idx="15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pic>
        <p:nvPicPr>
          <p:cNvPr id="65" name="Google Shape;65;p13"/>
          <p:cNvPicPr preferRelativeResize="0"/>
          <p:nvPr/>
        </p:nvPicPr>
        <p:blipFill rotWithShape="1">
          <a:blip r:embed="rId2">
            <a:alphaModFix amt="14000"/>
          </a:blip>
          <a:srcRect l="27251" t="4315"/>
          <a:stretch/>
        </p:blipFill>
        <p:spPr>
          <a:xfrm flipH="1">
            <a:off x="4037525" y="0"/>
            <a:ext cx="5106475" cy="4921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17"/>
          <p:cNvPicPr preferRelativeResize="0"/>
          <p:nvPr/>
        </p:nvPicPr>
        <p:blipFill rotWithShape="1">
          <a:blip r:embed="rId2">
            <a:alphaModFix amt="26000"/>
          </a:blip>
          <a:srcRect l="42526" t="-1116" r="-74226" b="26176"/>
          <a:stretch/>
        </p:blipFill>
        <p:spPr>
          <a:xfrm flipH="1">
            <a:off x="-1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7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2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8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pic>
        <p:nvPicPr>
          <p:cNvPr id="86" name="Google Shape;86;p18"/>
          <p:cNvPicPr preferRelativeResize="0"/>
          <p:nvPr/>
        </p:nvPicPr>
        <p:blipFill rotWithShape="1">
          <a:blip r:embed="rId2">
            <a:alphaModFix amt="10000"/>
          </a:blip>
          <a:srcRect l="-9707" t="-1136" r="20318" b="38016"/>
          <a:stretch/>
        </p:blipFill>
        <p:spPr>
          <a:xfrm flipH="1">
            <a:off x="0" y="1410850"/>
            <a:ext cx="4561425" cy="373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MAIN_POINT_1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20"/>
          <p:cNvSpPr txBox="1">
            <a:spLocks noGrp="1"/>
          </p:cNvSpPr>
          <p:nvPr>
            <p:ph type="subTitle" idx="1"/>
          </p:nvPr>
        </p:nvSpPr>
        <p:spPr>
          <a:xfrm rot="-239">
            <a:off x="720000" y="1205972"/>
            <a:ext cx="4318800" cy="20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20"/>
          <p:cNvSpPr txBox="1">
            <a:spLocks noGrp="1"/>
          </p:cNvSpPr>
          <p:nvPr>
            <p:ph type="subTitle" idx="2"/>
          </p:nvPr>
        </p:nvSpPr>
        <p:spPr>
          <a:xfrm>
            <a:off x="5514263" y="3061900"/>
            <a:ext cx="2617500" cy="107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20"/>
          <p:cNvSpPr txBox="1">
            <a:spLocks noGrp="1"/>
          </p:cNvSpPr>
          <p:nvPr>
            <p:ph type="title" idx="3"/>
          </p:nvPr>
        </p:nvSpPr>
        <p:spPr>
          <a:xfrm>
            <a:off x="6033875" y="2718051"/>
            <a:ext cx="1664700" cy="3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pic>
        <p:nvPicPr>
          <p:cNvPr id="100" name="Google Shape;100;p20"/>
          <p:cNvPicPr preferRelativeResize="0"/>
          <p:nvPr/>
        </p:nvPicPr>
        <p:blipFill rotWithShape="1">
          <a:blip r:embed="rId2">
            <a:alphaModFix amt="10000"/>
          </a:blip>
          <a:srcRect t="5131" r="8206" b="7889"/>
          <a:stretch/>
        </p:blipFill>
        <p:spPr>
          <a:xfrm>
            <a:off x="4460000" y="0"/>
            <a:ext cx="468399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MAIN_POINT_1_1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21"/>
          <p:cNvPicPr preferRelativeResize="0"/>
          <p:nvPr/>
        </p:nvPicPr>
        <p:blipFill rotWithShape="1">
          <a:blip r:embed="rId2">
            <a:alphaModFix amt="10000"/>
          </a:blip>
          <a:srcRect t="5131" r="8206" b="7889"/>
          <a:stretch/>
        </p:blipFill>
        <p:spPr>
          <a:xfrm>
            <a:off x="4460000" y="0"/>
            <a:ext cx="468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2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21"/>
          <p:cNvSpPr txBox="1">
            <a:spLocks noGrp="1"/>
          </p:cNvSpPr>
          <p:nvPr>
            <p:ph type="body" idx="1"/>
          </p:nvPr>
        </p:nvSpPr>
        <p:spPr>
          <a:xfrm>
            <a:off x="720000" y="1237075"/>
            <a:ext cx="7704000" cy="336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Char char="●"/>
              <a:defRPr sz="1050">
                <a:solidFill>
                  <a:srgbClr val="434343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4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Prata"/>
              <a:buNone/>
              <a:defRPr sz="3100" b="1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Prata"/>
              <a:buNone/>
              <a:defRPr sz="3100" b="1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Prata"/>
              <a:buNone/>
              <a:defRPr sz="3100" b="1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Prata"/>
              <a:buNone/>
              <a:defRPr sz="3100" b="1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Prata"/>
              <a:buNone/>
              <a:defRPr sz="3100" b="1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Prata"/>
              <a:buNone/>
              <a:defRPr sz="3100" b="1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Prata"/>
              <a:buNone/>
              <a:defRPr sz="3100" b="1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Prata"/>
              <a:buNone/>
              <a:defRPr sz="3100" b="1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237083"/>
            <a:ext cx="7704000" cy="336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5" r:id="rId2"/>
    <p:sldLayoutId id="2147483657" r:id="rId3"/>
    <p:sldLayoutId id="2147483658" r:id="rId4"/>
    <p:sldLayoutId id="2147483659" r:id="rId5"/>
    <p:sldLayoutId id="2147483663" r:id="rId6"/>
    <p:sldLayoutId id="2147483664" r:id="rId7"/>
    <p:sldLayoutId id="2147483666" r:id="rId8"/>
    <p:sldLayoutId id="2147483667" r:id="rId9"/>
    <p:sldLayoutId id="2147483674" r:id="rId10"/>
    <p:sldLayoutId id="2147483675" r:id="rId11"/>
    <p:sldLayoutId id="2147483676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40">
          <p15:clr>
            <a:srgbClr val="EA4335"/>
          </p15:clr>
        </p15:guide>
        <p15:guide id="2" pos="454">
          <p15:clr>
            <a:srgbClr val="EA4335"/>
          </p15:clr>
        </p15:guide>
        <p15:guide id="3" orient="horz" pos="2900">
          <p15:clr>
            <a:srgbClr val="EA4335"/>
          </p15:clr>
        </p15:guide>
        <p15:guide id="4" pos="5306">
          <p15:clr>
            <a:srgbClr val="EA4335"/>
          </p15:clr>
        </p15:guide>
        <p15:guide id="5" orient="horz" pos="1620">
          <p15:clr>
            <a:srgbClr val="EA4335"/>
          </p15:clr>
        </p15:guide>
        <p15:guide id="6" pos="2880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jp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1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2.png"/><Relationship Id="rId5" Type="http://schemas.openxmlformats.org/officeDocument/2006/relationships/hyperlink" Target="https://letstour.herokuapp.com/" TargetMode="Externa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3.png"/><Relationship Id="rId5" Type="http://schemas.openxmlformats.org/officeDocument/2006/relationships/hyperlink" Target="https://letsjiak.netlify.app/" TargetMode="Externa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4.png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5.png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6.png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openxmlformats.org/officeDocument/2006/relationships/image" Target="../media/image8.png"/><Relationship Id="rId4" Type="http://schemas.openxmlformats.org/officeDocument/2006/relationships/image" Target="../media/image9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7.png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8.png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4.png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jpg"/><Relationship Id="rId5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3.jp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4"/>
          <p:cNvSpPr/>
          <p:nvPr/>
        </p:nvSpPr>
        <p:spPr>
          <a:xfrm>
            <a:off x="8222100" y="2143200"/>
            <a:ext cx="57300" cy="57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8" name="Google Shape;188;p34"/>
          <p:cNvPicPr preferRelativeResize="0"/>
          <p:nvPr/>
        </p:nvPicPr>
        <p:blipFill rotWithShape="1">
          <a:blip r:embed="rId3">
            <a:alphaModFix/>
          </a:blip>
          <a:srcRect l="38416" t="1372" r="18312" b="90892"/>
          <a:stretch/>
        </p:blipFill>
        <p:spPr>
          <a:xfrm>
            <a:off x="723707" y="3404093"/>
            <a:ext cx="3852000" cy="397826"/>
          </a:xfrm>
          <a:prstGeom prst="rect">
            <a:avLst/>
          </a:prstGeom>
          <a:noFill/>
          <a:ln>
            <a:noFill/>
          </a:ln>
          <a:effectLst>
            <a:outerShdw blurRad="57150" dist="19050" dir="5100000" algn="bl" rotWithShape="0">
              <a:srgbClr val="000000">
                <a:alpha val="29000"/>
              </a:srgbClr>
            </a:outerShdw>
          </a:effectLst>
        </p:spPr>
      </p:pic>
      <p:sp>
        <p:nvSpPr>
          <p:cNvPr id="189" name="Google Shape;189;p34"/>
          <p:cNvSpPr txBox="1">
            <a:spLocks noGrp="1"/>
          </p:cNvSpPr>
          <p:nvPr>
            <p:ph type="subTitle" idx="1"/>
          </p:nvPr>
        </p:nvSpPr>
        <p:spPr>
          <a:xfrm rot="-535">
            <a:off x="727254" y="3404392"/>
            <a:ext cx="3852000" cy="3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Made By: Jason Haw CT0369425D</a:t>
            </a:r>
            <a:endParaRPr dirty="0"/>
          </a:p>
        </p:txBody>
      </p:sp>
      <p:pic>
        <p:nvPicPr>
          <p:cNvPr id="190" name="Google Shape;190;p34"/>
          <p:cNvPicPr preferRelativeResize="0"/>
          <p:nvPr/>
        </p:nvPicPr>
        <p:blipFill rotWithShape="1">
          <a:blip r:embed="rId3">
            <a:alphaModFix/>
          </a:blip>
          <a:srcRect l="36032" r="28239" b="17033"/>
          <a:stretch/>
        </p:blipFill>
        <p:spPr>
          <a:xfrm>
            <a:off x="5484075" y="544938"/>
            <a:ext cx="2939875" cy="4058562"/>
          </a:xfrm>
          <a:prstGeom prst="rect">
            <a:avLst/>
          </a:prstGeom>
          <a:noFill/>
          <a:ln>
            <a:noFill/>
          </a:ln>
          <a:effectLst>
            <a:outerShdw blurRad="57150" dist="19050" dir="51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91" name="Google Shape;191;p34"/>
          <p:cNvSpPr txBox="1">
            <a:spLocks noGrp="1"/>
          </p:cNvSpPr>
          <p:nvPr>
            <p:ph type="ctrTitle"/>
          </p:nvPr>
        </p:nvSpPr>
        <p:spPr>
          <a:xfrm>
            <a:off x="720000" y="736425"/>
            <a:ext cx="4496100" cy="276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Rent@SG – A MERN Stack Application</a:t>
            </a:r>
            <a:endParaRPr dirty="0"/>
          </a:p>
        </p:txBody>
      </p:sp>
      <p:pic>
        <p:nvPicPr>
          <p:cNvPr id="193" name="Google Shape;193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412725">
            <a:off x="6225491" y="392480"/>
            <a:ext cx="1457069" cy="312787"/>
          </a:xfrm>
          <a:prstGeom prst="rect">
            <a:avLst/>
          </a:prstGeom>
          <a:noFill/>
          <a:ln>
            <a:noFill/>
          </a:ln>
          <a:effectLst>
            <a:outerShdw blurRad="14288" dist="19050" dir="4020000" algn="bl" rotWithShape="0">
              <a:srgbClr val="000000">
                <a:alpha val="29000"/>
              </a:srgbClr>
            </a:outerShdw>
          </a:effectLst>
        </p:spPr>
      </p:pic>
      <p:grpSp>
        <p:nvGrpSpPr>
          <p:cNvPr id="194" name="Google Shape;194;p34"/>
          <p:cNvGrpSpPr/>
          <p:nvPr/>
        </p:nvGrpSpPr>
        <p:grpSpPr>
          <a:xfrm>
            <a:off x="5484075" y="556876"/>
            <a:ext cx="2939806" cy="4041685"/>
            <a:chOff x="5724540" y="958700"/>
            <a:chExt cx="2697206" cy="3378726"/>
          </a:xfrm>
        </p:grpSpPr>
        <p:pic>
          <p:nvPicPr>
            <p:cNvPr id="195" name="Google Shape;195;p34"/>
            <p:cNvPicPr preferRelativeResize="0"/>
            <p:nvPr/>
          </p:nvPicPr>
          <p:blipFill rotWithShape="1">
            <a:blip r:embed="rId3">
              <a:alphaModFix/>
            </a:blip>
            <a:srcRect l="39298" t="4138" r="31241" b="30176"/>
            <a:stretch/>
          </p:blipFill>
          <p:spPr>
            <a:xfrm>
              <a:off x="5727823" y="958700"/>
              <a:ext cx="2693923" cy="3378726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100000" algn="bl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196" name="Google Shape;196;p34"/>
            <p:cNvPicPr preferRelativeResize="0"/>
            <p:nvPr/>
          </p:nvPicPr>
          <p:blipFill rotWithShape="1">
            <a:blip r:embed="rId5">
              <a:alphaModFix/>
            </a:blip>
            <a:srcRect l="14893" t="4159" r="6638"/>
            <a:stretch/>
          </p:blipFill>
          <p:spPr>
            <a:xfrm>
              <a:off x="5724540" y="1303242"/>
              <a:ext cx="2693914" cy="254956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97" name="Google Shape;197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908511" y="4811406"/>
            <a:ext cx="1235491" cy="332094"/>
          </a:xfrm>
          <a:prstGeom prst="rect">
            <a:avLst/>
          </a:prstGeom>
          <a:noFill/>
          <a:ln>
            <a:noFill/>
          </a:ln>
          <a:effectLst>
            <a:outerShdw blurRad="14288" dist="9525" dir="5400000" algn="bl" rotWithShape="0">
              <a:srgbClr val="000000">
                <a:alpha val="42000"/>
              </a:srgbClr>
            </a:outerShdw>
          </a:effectLst>
        </p:spPr>
      </p:pic>
      <p:sp>
        <p:nvSpPr>
          <p:cNvPr id="2" name="Google Shape;265;p38">
            <a:extLst>
              <a:ext uri="{FF2B5EF4-FFF2-40B4-BE49-F238E27FC236}">
                <a16:creationId xmlns:a16="http://schemas.microsoft.com/office/drawing/2014/main" id="{46D8B621-7F73-CD0D-7CCD-389A67DCBA23}"/>
              </a:ext>
            </a:extLst>
          </p:cNvPr>
          <p:cNvSpPr/>
          <p:nvPr/>
        </p:nvSpPr>
        <p:spPr>
          <a:xfrm>
            <a:off x="2089651" y="3871729"/>
            <a:ext cx="878399" cy="1070692"/>
          </a:xfrm>
          <a:custGeom>
            <a:avLst/>
            <a:gdLst/>
            <a:ahLst/>
            <a:cxnLst/>
            <a:rect l="l" t="t" r="r" b="b"/>
            <a:pathLst>
              <a:path w="8061" h="9826" extrusionOk="0">
                <a:moveTo>
                  <a:pt x="4030" y="386"/>
                </a:moveTo>
                <a:cubicBezTo>
                  <a:pt x="4062" y="386"/>
                  <a:pt x="4093" y="394"/>
                  <a:pt x="4121" y="410"/>
                </a:cubicBezTo>
                <a:cubicBezTo>
                  <a:pt x="4123" y="412"/>
                  <a:pt x="4126" y="413"/>
                  <a:pt x="4129" y="415"/>
                </a:cubicBezTo>
                <a:lnTo>
                  <a:pt x="7580" y="2165"/>
                </a:lnTo>
                <a:cubicBezTo>
                  <a:pt x="7639" y="2199"/>
                  <a:pt x="7675" y="2265"/>
                  <a:pt x="7675" y="2336"/>
                </a:cubicBezTo>
                <a:lnTo>
                  <a:pt x="7675" y="2435"/>
                </a:lnTo>
                <a:lnTo>
                  <a:pt x="7291" y="2550"/>
                </a:lnTo>
                <a:cubicBezTo>
                  <a:pt x="7286" y="2484"/>
                  <a:pt x="7246" y="2425"/>
                  <a:pt x="7187" y="2395"/>
                </a:cubicBezTo>
                <a:lnTo>
                  <a:pt x="4117" y="838"/>
                </a:lnTo>
                <a:cubicBezTo>
                  <a:pt x="4090" y="825"/>
                  <a:pt x="4060" y="818"/>
                  <a:pt x="4031" y="818"/>
                </a:cubicBezTo>
                <a:cubicBezTo>
                  <a:pt x="4001" y="818"/>
                  <a:pt x="3971" y="825"/>
                  <a:pt x="3944" y="838"/>
                </a:cubicBezTo>
                <a:lnTo>
                  <a:pt x="3179" y="1226"/>
                </a:lnTo>
                <a:cubicBezTo>
                  <a:pt x="3077" y="1277"/>
                  <a:pt x="3041" y="1410"/>
                  <a:pt x="3110" y="1508"/>
                </a:cubicBezTo>
                <a:cubicBezTo>
                  <a:pt x="3147" y="1560"/>
                  <a:pt x="3206" y="1587"/>
                  <a:pt x="3266" y="1587"/>
                </a:cubicBezTo>
                <a:cubicBezTo>
                  <a:pt x="3297" y="1587"/>
                  <a:pt x="3329" y="1580"/>
                  <a:pt x="3358" y="1565"/>
                </a:cubicBezTo>
                <a:lnTo>
                  <a:pt x="4030" y="1224"/>
                </a:lnTo>
                <a:lnTo>
                  <a:pt x="6882" y="2670"/>
                </a:lnTo>
                <a:lnTo>
                  <a:pt x="6299" y="2842"/>
                </a:lnTo>
                <a:lnTo>
                  <a:pt x="4942" y="2438"/>
                </a:lnTo>
                <a:cubicBezTo>
                  <a:pt x="4843" y="2409"/>
                  <a:pt x="4739" y="2385"/>
                  <a:pt x="4629" y="2385"/>
                </a:cubicBezTo>
                <a:cubicBezTo>
                  <a:pt x="4511" y="2385"/>
                  <a:pt x="4386" y="2412"/>
                  <a:pt x="4254" y="2490"/>
                </a:cubicBezTo>
                <a:lnTo>
                  <a:pt x="4028" y="2620"/>
                </a:lnTo>
                <a:lnTo>
                  <a:pt x="3801" y="2490"/>
                </a:lnTo>
                <a:cubicBezTo>
                  <a:pt x="3668" y="2412"/>
                  <a:pt x="3544" y="2385"/>
                  <a:pt x="3426" y="2385"/>
                </a:cubicBezTo>
                <a:cubicBezTo>
                  <a:pt x="3316" y="2385"/>
                  <a:pt x="3212" y="2409"/>
                  <a:pt x="3113" y="2438"/>
                </a:cubicBezTo>
                <a:lnTo>
                  <a:pt x="1757" y="2842"/>
                </a:lnTo>
                <a:lnTo>
                  <a:pt x="1193" y="2662"/>
                </a:lnTo>
                <a:lnTo>
                  <a:pt x="1814" y="2349"/>
                </a:lnTo>
                <a:cubicBezTo>
                  <a:pt x="1908" y="2301"/>
                  <a:pt x="1946" y="2185"/>
                  <a:pt x="1898" y="2091"/>
                </a:cubicBezTo>
                <a:cubicBezTo>
                  <a:pt x="1864" y="2024"/>
                  <a:pt x="1796" y="1986"/>
                  <a:pt x="1726" y="1986"/>
                </a:cubicBezTo>
                <a:cubicBezTo>
                  <a:pt x="1697" y="1986"/>
                  <a:pt x="1668" y="1992"/>
                  <a:pt x="1640" y="2006"/>
                </a:cubicBezTo>
                <a:lnTo>
                  <a:pt x="876" y="2394"/>
                </a:lnTo>
                <a:cubicBezTo>
                  <a:pt x="823" y="2421"/>
                  <a:pt x="785" y="2471"/>
                  <a:pt x="775" y="2530"/>
                </a:cubicBezTo>
                <a:lnTo>
                  <a:pt x="387" y="2408"/>
                </a:lnTo>
                <a:lnTo>
                  <a:pt x="387" y="2335"/>
                </a:lnTo>
                <a:cubicBezTo>
                  <a:pt x="385" y="2257"/>
                  <a:pt x="427" y="2189"/>
                  <a:pt x="494" y="2157"/>
                </a:cubicBezTo>
                <a:cubicBezTo>
                  <a:pt x="495" y="2157"/>
                  <a:pt x="496" y="2156"/>
                  <a:pt x="496" y="2156"/>
                </a:cubicBezTo>
                <a:lnTo>
                  <a:pt x="3935" y="413"/>
                </a:lnTo>
                <a:cubicBezTo>
                  <a:pt x="3937" y="412"/>
                  <a:pt x="3941" y="410"/>
                  <a:pt x="3942" y="409"/>
                </a:cubicBezTo>
                <a:cubicBezTo>
                  <a:pt x="3969" y="393"/>
                  <a:pt x="3998" y="386"/>
                  <a:pt x="4030" y="386"/>
                </a:cubicBezTo>
                <a:close/>
                <a:moveTo>
                  <a:pt x="4611" y="2769"/>
                </a:moveTo>
                <a:cubicBezTo>
                  <a:pt x="4667" y="2769"/>
                  <a:pt x="4732" y="2782"/>
                  <a:pt x="4814" y="2807"/>
                </a:cubicBezTo>
                <a:lnTo>
                  <a:pt x="6225" y="3227"/>
                </a:lnTo>
                <a:cubicBezTo>
                  <a:pt x="6243" y="3232"/>
                  <a:pt x="6261" y="3235"/>
                  <a:pt x="6280" y="3235"/>
                </a:cubicBezTo>
                <a:cubicBezTo>
                  <a:pt x="6298" y="3235"/>
                  <a:pt x="6316" y="3232"/>
                  <a:pt x="6334" y="3227"/>
                </a:cubicBezTo>
                <a:lnTo>
                  <a:pt x="7657" y="2834"/>
                </a:lnTo>
                <a:lnTo>
                  <a:pt x="7657" y="4885"/>
                </a:lnTo>
                <a:lnTo>
                  <a:pt x="6941" y="5153"/>
                </a:lnTo>
                <a:cubicBezTo>
                  <a:pt x="6899" y="5106"/>
                  <a:pt x="6849" y="5065"/>
                  <a:pt x="6794" y="5032"/>
                </a:cubicBezTo>
                <a:cubicBezTo>
                  <a:pt x="6665" y="4959"/>
                  <a:pt x="5779" y="4421"/>
                  <a:pt x="5133" y="4028"/>
                </a:cubicBezTo>
                <a:cubicBezTo>
                  <a:pt x="4909" y="3893"/>
                  <a:pt x="4707" y="3771"/>
                  <a:pt x="4561" y="3683"/>
                </a:cubicBezTo>
                <a:cubicBezTo>
                  <a:pt x="4488" y="3637"/>
                  <a:pt x="4429" y="3602"/>
                  <a:pt x="4389" y="3577"/>
                </a:cubicBezTo>
                <a:cubicBezTo>
                  <a:pt x="4299" y="3525"/>
                  <a:pt x="4280" y="3511"/>
                  <a:pt x="4227" y="3511"/>
                </a:cubicBezTo>
                <a:cubicBezTo>
                  <a:pt x="4205" y="3511"/>
                  <a:pt x="4182" y="3516"/>
                  <a:pt x="4160" y="3522"/>
                </a:cubicBezTo>
                <a:cubicBezTo>
                  <a:pt x="3974" y="3588"/>
                  <a:pt x="3704" y="3708"/>
                  <a:pt x="3531" y="3794"/>
                </a:cubicBezTo>
                <a:cubicBezTo>
                  <a:pt x="3497" y="3810"/>
                  <a:pt x="3458" y="3820"/>
                  <a:pt x="3419" y="3820"/>
                </a:cubicBezTo>
                <a:cubicBezTo>
                  <a:pt x="3354" y="3820"/>
                  <a:pt x="3288" y="3793"/>
                  <a:pt x="3251" y="3727"/>
                </a:cubicBezTo>
                <a:cubicBezTo>
                  <a:pt x="3197" y="3634"/>
                  <a:pt x="3230" y="3514"/>
                  <a:pt x="3323" y="3459"/>
                </a:cubicBezTo>
                <a:lnTo>
                  <a:pt x="4427" y="2822"/>
                </a:lnTo>
                <a:cubicBezTo>
                  <a:pt x="4488" y="2787"/>
                  <a:pt x="4544" y="2769"/>
                  <a:pt x="4611" y="2769"/>
                </a:cubicBezTo>
                <a:close/>
                <a:moveTo>
                  <a:pt x="1493" y="5153"/>
                </a:moveTo>
                <a:cubicBezTo>
                  <a:pt x="1527" y="5153"/>
                  <a:pt x="1559" y="5162"/>
                  <a:pt x="1588" y="5179"/>
                </a:cubicBezTo>
                <a:cubicBezTo>
                  <a:pt x="1681" y="5232"/>
                  <a:pt x="1712" y="5351"/>
                  <a:pt x="1659" y="5442"/>
                </a:cubicBezTo>
                <a:lnTo>
                  <a:pt x="1441" y="5820"/>
                </a:lnTo>
                <a:cubicBezTo>
                  <a:pt x="1406" y="5881"/>
                  <a:pt x="1340" y="5916"/>
                  <a:pt x="1273" y="5916"/>
                </a:cubicBezTo>
                <a:cubicBezTo>
                  <a:pt x="1240" y="5916"/>
                  <a:pt x="1208" y="5908"/>
                  <a:pt x="1178" y="5891"/>
                </a:cubicBezTo>
                <a:cubicBezTo>
                  <a:pt x="1134" y="5865"/>
                  <a:pt x="1102" y="5824"/>
                  <a:pt x="1089" y="5773"/>
                </a:cubicBezTo>
                <a:cubicBezTo>
                  <a:pt x="1074" y="5723"/>
                  <a:pt x="1081" y="5671"/>
                  <a:pt x="1107" y="5627"/>
                </a:cubicBezTo>
                <a:lnTo>
                  <a:pt x="1325" y="5250"/>
                </a:lnTo>
                <a:cubicBezTo>
                  <a:pt x="1351" y="5206"/>
                  <a:pt x="1392" y="5174"/>
                  <a:pt x="1443" y="5159"/>
                </a:cubicBezTo>
                <a:cubicBezTo>
                  <a:pt x="1460" y="5155"/>
                  <a:pt x="1477" y="5153"/>
                  <a:pt x="1493" y="5153"/>
                </a:cubicBezTo>
                <a:close/>
                <a:moveTo>
                  <a:pt x="2352" y="5204"/>
                </a:moveTo>
                <a:cubicBezTo>
                  <a:pt x="2386" y="5204"/>
                  <a:pt x="2419" y="5213"/>
                  <a:pt x="2448" y="5229"/>
                </a:cubicBezTo>
                <a:cubicBezTo>
                  <a:pt x="2540" y="5283"/>
                  <a:pt x="2571" y="5402"/>
                  <a:pt x="2518" y="5493"/>
                </a:cubicBezTo>
                <a:lnTo>
                  <a:pt x="2461" y="5592"/>
                </a:lnTo>
                <a:lnTo>
                  <a:pt x="2083" y="6246"/>
                </a:lnTo>
                <a:lnTo>
                  <a:pt x="2027" y="6345"/>
                </a:lnTo>
                <a:cubicBezTo>
                  <a:pt x="1991" y="6407"/>
                  <a:pt x="1925" y="6442"/>
                  <a:pt x="1859" y="6442"/>
                </a:cubicBezTo>
                <a:cubicBezTo>
                  <a:pt x="1826" y="6442"/>
                  <a:pt x="1793" y="6433"/>
                  <a:pt x="1763" y="6416"/>
                </a:cubicBezTo>
                <a:cubicBezTo>
                  <a:pt x="1670" y="6363"/>
                  <a:pt x="1639" y="6247"/>
                  <a:pt x="1692" y="6154"/>
                </a:cubicBezTo>
                <a:lnTo>
                  <a:pt x="1774" y="6012"/>
                </a:lnTo>
                <a:lnTo>
                  <a:pt x="1992" y="5635"/>
                </a:lnTo>
                <a:lnTo>
                  <a:pt x="2185" y="5300"/>
                </a:lnTo>
                <a:cubicBezTo>
                  <a:pt x="2210" y="5256"/>
                  <a:pt x="2251" y="5224"/>
                  <a:pt x="2301" y="5211"/>
                </a:cubicBezTo>
                <a:cubicBezTo>
                  <a:pt x="2318" y="5206"/>
                  <a:pt x="2335" y="5204"/>
                  <a:pt x="2352" y="5204"/>
                </a:cubicBezTo>
                <a:close/>
                <a:moveTo>
                  <a:pt x="2962" y="5689"/>
                </a:moveTo>
                <a:cubicBezTo>
                  <a:pt x="2995" y="5689"/>
                  <a:pt x="3028" y="5698"/>
                  <a:pt x="3057" y="5715"/>
                </a:cubicBezTo>
                <a:cubicBezTo>
                  <a:pt x="3150" y="5768"/>
                  <a:pt x="3180" y="5887"/>
                  <a:pt x="3127" y="5978"/>
                </a:cubicBezTo>
                <a:lnTo>
                  <a:pt x="3048" y="6116"/>
                </a:lnTo>
                <a:lnTo>
                  <a:pt x="2830" y="6493"/>
                </a:lnTo>
                <a:lnTo>
                  <a:pt x="2751" y="6631"/>
                </a:lnTo>
                <a:cubicBezTo>
                  <a:pt x="2716" y="6693"/>
                  <a:pt x="2651" y="6727"/>
                  <a:pt x="2584" y="6727"/>
                </a:cubicBezTo>
                <a:cubicBezTo>
                  <a:pt x="2551" y="6727"/>
                  <a:pt x="2518" y="6719"/>
                  <a:pt x="2488" y="6702"/>
                </a:cubicBezTo>
                <a:cubicBezTo>
                  <a:pt x="2395" y="6649"/>
                  <a:pt x="2362" y="6531"/>
                  <a:pt x="2416" y="6439"/>
                </a:cubicBezTo>
                <a:lnTo>
                  <a:pt x="2793" y="5785"/>
                </a:lnTo>
                <a:cubicBezTo>
                  <a:pt x="2819" y="5742"/>
                  <a:pt x="2861" y="5709"/>
                  <a:pt x="2911" y="5696"/>
                </a:cubicBezTo>
                <a:cubicBezTo>
                  <a:pt x="2928" y="5691"/>
                  <a:pt x="2945" y="5689"/>
                  <a:pt x="2962" y="5689"/>
                </a:cubicBezTo>
                <a:close/>
                <a:moveTo>
                  <a:pt x="3426" y="2771"/>
                </a:moveTo>
                <a:cubicBezTo>
                  <a:pt x="3492" y="2771"/>
                  <a:pt x="3547" y="2788"/>
                  <a:pt x="3608" y="2823"/>
                </a:cubicBezTo>
                <a:lnTo>
                  <a:pt x="3643" y="2844"/>
                </a:lnTo>
                <a:lnTo>
                  <a:pt x="3161" y="3123"/>
                </a:lnTo>
                <a:cubicBezTo>
                  <a:pt x="2897" y="3275"/>
                  <a:pt x="2786" y="3603"/>
                  <a:pt x="2915" y="3877"/>
                </a:cubicBezTo>
                <a:cubicBezTo>
                  <a:pt x="3015" y="4089"/>
                  <a:pt x="3220" y="4207"/>
                  <a:pt x="3439" y="4207"/>
                </a:cubicBezTo>
                <a:cubicBezTo>
                  <a:pt x="3532" y="4207"/>
                  <a:pt x="3629" y="4186"/>
                  <a:pt x="3720" y="4141"/>
                </a:cubicBezTo>
                <a:cubicBezTo>
                  <a:pt x="3862" y="4071"/>
                  <a:pt x="4066" y="3978"/>
                  <a:pt x="4224" y="3918"/>
                </a:cubicBezTo>
                <a:cubicBezTo>
                  <a:pt x="4357" y="3999"/>
                  <a:pt x="4649" y="4176"/>
                  <a:pt x="4953" y="4360"/>
                </a:cubicBezTo>
                <a:cubicBezTo>
                  <a:pt x="5638" y="4774"/>
                  <a:pt x="6488" y="5291"/>
                  <a:pt x="6620" y="5368"/>
                </a:cubicBezTo>
                <a:cubicBezTo>
                  <a:pt x="6664" y="5393"/>
                  <a:pt x="6697" y="5434"/>
                  <a:pt x="6711" y="5484"/>
                </a:cubicBezTo>
                <a:cubicBezTo>
                  <a:pt x="6724" y="5535"/>
                  <a:pt x="6717" y="5587"/>
                  <a:pt x="6691" y="5631"/>
                </a:cubicBezTo>
                <a:cubicBezTo>
                  <a:pt x="6655" y="5693"/>
                  <a:pt x="6591" y="5727"/>
                  <a:pt x="6524" y="5727"/>
                </a:cubicBezTo>
                <a:cubicBezTo>
                  <a:pt x="6491" y="5727"/>
                  <a:pt x="6458" y="5719"/>
                  <a:pt x="6428" y="5701"/>
                </a:cubicBezTo>
                <a:lnTo>
                  <a:pt x="6095" y="5507"/>
                </a:lnTo>
                <a:lnTo>
                  <a:pt x="4852" y="4791"/>
                </a:lnTo>
                <a:cubicBezTo>
                  <a:pt x="4822" y="4773"/>
                  <a:pt x="4789" y="4765"/>
                  <a:pt x="4757" y="4765"/>
                </a:cubicBezTo>
                <a:cubicBezTo>
                  <a:pt x="4691" y="4765"/>
                  <a:pt x="4626" y="4799"/>
                  <a:pt x="4591" y="4862"/>
                </a:cubicBezTo>
                <a:cubicBezTo>
                  <a:pt x="4537" y="4953"/>
                  <a:pt x="4569" y="5070"/>
                  <a:pt x="4661" y="5123"/>
                </a:cubicBezTo>
                <a:lnTo>
                  <a:pt x="5904" y="5840"/>
                </a:lnTo>
                <a:cubicBezTo>
                  <a:pt x="5994" y="5893"/>
                  <a:pt x="6027" y="6012"/>
                  <a:pt x="5975" y="6104"/>
                </a:cubicBezTo>
                <a:cubicBezTo>
                  <a:pt x="5948" y="6147"/>
                  <a:pt x="5907" y="6180"/>
                  <a:pt x="5857" y="6193"/>
                </a:cubicBezTo>
                <a:cubicBezTo>
                  <a:pt x="5840" y="6198"/>
                  <a:pt x="5823" y="6200"/>
                  <a:pt x="5806" y="6200"/>
                </a:cubicBezTo>
                <a:cubicBezTo>
                  <a:pt x="5772" y="6200"/>
                  <a:pt x="5740" y="6191"/>
                  <a:pt x="5711" y="6175"/>
                </a:cubicBezTo>
                <a:lnTo>
                  <a:pt x="5491" y="6047"/>
                </a:lnTo>
                <a:lnTo>
                  <a:pt x="4401" y="5418"/>
                </a:lnTo>
                <a:cubicBezTo>
                  <a:pt x="4371" y="5400"/>
                  <a:pt x="4338" y="5392"/>
                  <a:pt x="4305" y="5392"/>
                </a:cubicBezTo>
                <a:cubicBezTo>
                  <a:pt x="4239" y="5392"/>
                  <a:pt x="4175" y="5427"/>
                  <a:pt x="4139" y="5489"/>
                </a:cubicBezTo>
                <a:cubicBezTo>
                  <a:pt x="4086" y="5580"/>
                  <a:pt x="4117" y="5697"/>
                  <a:pt x="4210" y="5751"/>
                </a:cubicBezTo>
                <a:lnTo>
                  <a:pt x="5299" y="6380"/>
                </a:lnTo>
                <a:lnTo>
                  <a:pt x="5310" y="6389"/>
                </a:lnTo>
                <a:cubicBezTo>
                  <a:pt x="5387" y="6443"/>
                  <a:pt x="5418" y="6543"/>
                  <a:pt x="5378" y="6630"/>
                </a:cubicBezTo>
                <a:cubicBezTo>
                  <a:pt x="5354" y="6682"/>
                  <a:pt x="5309" y="6720"/>
                  <a:pt x="5253" y="6734"/>
                </a:cubicBezTo>
                <a:cubicBezTo>
                  <a:pt x="5235" y="6739"/>
                  <a:pt x="5218" y="6742"/>
                  <a:pt x="5201" y="6742"/>
                </a:cubicBezTo>
                <a:cubicBezTo>
                  <a:pt x="5168" y="6742"/>
                  <a:pt x="5136" y="6733"/>
                  <a:pt x="5108" y="6716"/>
                </a:cubicBezTo>
                <a:lnTo>
                  <a:pt x="4732" y="6499"/>
                </a:lnTo>
                <a:lnTo>
                  <a:pt x="4053" y="6106"/>
                </a:lnTo>
                <a:cubicBezTo>
                  <a:pt x="4004" y="6028"/>
                  <a:pt x="3936" y="5958"/>
                  <a:pt x="3850" y="5909"/>
                </a:cubicBezTo>
                <a:cubicBezTo>
                  <a:pt x="3763" y="5858"/>
                  <a:pt x="3665" y="5832"/>
                  <a:pt x="3567" y="5832"/>
                </a:cubicBezTo>
                <a:cubicBezTo>
                  <a:pt x="3561" y="5832"/>
                  <a:pt x="3555" y="5832"/>
                  <a:pt x="3549" y="5832"/>
                </a:cubicBezTo>
                <a:cubicBezTo>
                  <a:pt x="3533" y="5652"/>
                  <a:pt x="3431" y="5483"/>
                  <a:pt x="3262" y="5386"/>
                </a:cubicBezTo>
                <a:cubicBezTo>
                  <a:pt x="3174" y="5334"/>
                  <a:pt x="3075" y="5309"/>
                  <a:pt x="2974" y="5309"/>
                </a:cubicBezTo>
                <a:cubicBezTo>
                  <a:pt x="2961" y="5309"/>
                  <a:pt x="2947" y="5309"/>
                  <a:pt x="2934" y="5310"/>
                </a:cubicBezTo>
                <a:cubicBezTo>
                  <a:pt x="2932" y="5291"/>
                  <a:pt x="2927" y="5271"/>
                  <a:pt x="2922" y="5251"/>
                </a:cubicBezTo>
                <a:cubicBezTo>
                  <a:pt x="2883" y="5103"/>
                  <a:pt x="2787" y="4977"/>
                  <a:pt x="2654" y="4901"/>
                </a:cubicBezTo>
                <a:cubicBezTo>
                  <a:pt x="2565" y="4850"/>
                  <a:pt x="2466" y="4824"/>
                  <a:pt x="2366" y="4824"/>
                </a:cubicBezTo>
                <a:cubicBezTo>
                  <a:pt x="2316" y="4824"/>
                  <a:pt x="2265" y="4831"/>
                  <a:pt x="2215" y="4844"/>
                </a:cubicBezTo>
                <a:cubicBezTo>
                  <a:pt x="2116" y="4871"/>
                  <a:pt x="2028" y="4922"/>
                  <a:pt x="1958" y="4993"/>
                </a:cubicBezTo>
                <a:cubicBezTo>
                  <a:pt x="1907" y="4926"/>
                  <a:pt x="1838" y="4869"/>
                  <a:pt x="1756" y="4830"/>
                </a:cubicBezTo>
                <a:cubicBezTo>
                  <a:pt x="1681" y="4794"/>
                  <a:pt x="1600" y="4777"/>
                  <a:pt x="1519" y="4777"/>
                </a:cubicBezTo>
                <a:cubicBezTo>
                  <a:pt x="1313" y="4777"/>
                  <a:pt x="1107" y="4887"/>
                  <a:pt x="1001" y="5071"/>
                </a:cubicBezTo>
                <a:lnTo>
                  <a:pt x="931" y="5194"/>
                </a:lnTo>
                <a:lnTo>
                  <a:pt x="388" y="4882"/>
                </a:lnTo>
                <a:lnTo>
                  <a:pt x="388" y="2811"/>
                </a:lnTo>
                <a:lnTo>
                  <a:pt x="388" y="2811"/>
                </a:lnTo>
                <a:lnTo>
                  <a:pt x="1696" y="3227"/>
                </a:lnTo>
                <a:cubicBezTo>
                  <a:pt x="1715" y="3233"/>
                  <a:pt x="1735" y="3236"/>
                  <a:pt x="1754" y="3236"/>
                </a:cubicBezTo>
                <a:cubicBezTo>
                  <a:pt x="1773" y="3236"/>
                  <a:pt x="1791" y="3233"/>
                  <a:pt x="1810" y="3228"/>
                </a:cubicBezTo>
                <a:lnTo>
                  <a:pt x="3221" y="2808"/>
                </a:lnTo>
                <a:cubicBezTo>
                  <a:pt x="3304" y="2784"/>
                  <a:pt x="3369" y="2771"/>
                  <a:pt x="3426" y="2771"/>
                </a:cubicBezTo>
                <a:close/>
                <a:moveTo>
                  <a:pt x="3551" y="6211"/>
                </a:moveTo>
                <a:cubicBezTo>
                  <a:pt x="3584" y="6211"/>
                  <a:pt x="3615" y="6220"/>
                  <a:pt x="3644" y="6237"/>
                </a:cubicBezTo>
                <a:cubicBezTo>
                  <a:pt x="3737" y="6290"/>
                  <a:pt x="3768" y="6409"/>
                  <a:pt x="3715" y="6500"/>
                </a:cubicBezTo>
                <a:lnTo>
                  <a:pt x="3497" y="6877"/>
                </a:lnTo>
                <a:cubicBezTo>
                  <a:pt x="3461" y="6940"/>
                  <a:pt x="3397" y="6974"/>
                  <a:pt x="3330" y="6974"/>
                </a:cubicBezTo>
                <a:cubicBezTo>
                  <a:pt x="3298" y="6974"/>
                  <a:pt x="3264" y="6966"/>
                  <a:pt x="3234" y="6948"/>
                </a:cubicBezTo>
                <a:cubicBezTo>
                  <a:pt x="3190" y="6923"/>
                  <a:pt x="3158" y="6881"/>
                  <a:pt x="3143" y="6831"/>
                </a:cubicBezTo>
                <a:cubicBezTo>
                  <a:pt x="3130" y="6782"/>
                  <a:pt x="3137" y="6729"/>
                  <a:pt x="3163" y="6685"/>
                </a:cubicBezTo>
                <a:lnTo>
                  <a:pt x="3381" y="6308"/>
                </a:lnTo>
                <a:cubicBezTo>
                  <a:pt x="3407" y="6264"/>
                  <a:pt x="3448" y="6231"/>
                  <a:pt x="3499" y="6218"/>
                </a:cubicBezTo>
                <a:cubicBezTo>
                  <a:pt x="3516" y="6213"/>
                  <a:pt x="3534" y="6211"/>
                  <a:pt x="3551" y="6211"/>
                </a:cubicBezTo>
                <a:close/>
                <a:moveTo>
                  <a:pt x="4097" y="6579"/>
                </a:moveTo>
                <a:lnTo>
                  <a:pt x="4526" y="6827"/>
                </a:lnTo>
                <a:cubicBezTo>
                  <a:pt x="4618" y="6880"/>
                  <a:pt x="4651" y="6999"/>
                  <a:pt x="4597" y="7091"/>
                </a:cubicBezTo>
                <a:cubicBezTo>
                  <a:pt x="4561" y="7153"/>
                  <a:pt x="4497" y="7187"/>
                  <a:pt x="4430" y="7187"/>
                </a:cubicBezTo>
                <a:cubicBezTo>
                  <a:pt x="4397" y="7187"/>
                  <a:pt x="4364" y="7179"/>
                  <a:pt x="4334" y="7162"/>
                </a:cubicBezTo>
                <a:lnTo>
                  <a:pt x="3916" y="6920"/>
                </a:lnTo>
                <a:lnTo>
                  <a:pt x="4046" y="6693"/>
                </a:lnTo>
                <a:cubicBezTo>
                  <a:pt x="4067" y="6656"/>
                  <a:pt x="4085" y="6618"/>
                  <a:pt x="4097" y="6579"/>
                </a:cubicBezTo>
                <a:close/>
                <a:moveTo>
                  <a:pt x="6770" y="6050"/>
                </a:moveTo>
                <a:cubicBezTo>
                  <a:pt x="6637" y="6494"/>
                  <a:pt x="6401" y="6922"/>
                  <a:pt x="6072" y="7309"/>
                </a:cubicBezTo>
                <a:cubicBezTo>
                  <a:pt x="5547" y="7926"/>
                  <a:pt x="4821" y="8402"/>
                  <a:pt x="4020" y="8653"/>
                </a:cubicBezTo>
                <a:cubicBezTo>
                  <a:pt x="3221" y="8402"/>
                  <a:pt x="2493" y="7926"/>
                  <a:pt x="1969" y="7309"/>
                </a:cubicBezTo>
                <a:cubicBezTo>
                  <a:pt x="1818" y="7131"/>
                  <a:pt x="1687" y="6947"/>
                  <a:pt x="1577" y="6756"/>
                </a:cubicBezTo>
                <a:lnTo>
                  <a:pt x="1577" y="6756"/>
                </a:lnTo>
                <a:cubicBezTo>
                  <a:pt x="1666" y="6804"/>
                  <a:pt x="1763" y="6827"/>
                  <a:pt x="1858" y="6827"/>
                </a:cubicBezTo>
                <a:cubicBezTo>
                  <a:pt x="1929" y="6827"/>
                  <a:pt x="2000" y="6814"/>
                  <a:pt x="2066" y="6789"/>
                </a:cubicBezTo>
                <a:cubicBezTo>
                  <a:pt x="2115" y="6889"/>
                  <a:pt x="2192" y="6976"/>
                  <a:pt x="2295" y="7034"/>
                </a:cubicBezTo>
                <a:cubicBezTo>
                  <a:pt x="2386" y="7087"/>
                  <a:pt x="2485" y="7112"/>
                  <a:pt x="2583" y="7112"/>
                </a:cubicBezTo>
                <a:cubicBezTo>
                  <a:pt x="2667" y="7112"/>
                  <a:pt x="2749" y="7094"/>
                  <a:pt x="2824" y="7059"/>
                </a:cubicBezTo>
                <a:cubicBezTo>
                  <a:pt x="2874" y="7152"/>
                  <a:pt x="2948" y="7228"/>
                  <a:pt x="3041" y="7282"/>
                </a:cubicBezTo>
                <a:cubicBezTo>
                  <a:pt x="3129" y="7332"/>
                  <a:pt x="3227" y="7359"/>
                  <a:pt x="3327" y="7359"/>
                </a:cubicBezTo>
                <a:cubicBezTo>
                  <a:pt x="3377" y="7359"/>
                  <a:pt x="3428" y="7353"/>
                  <a:pt x="3478" y="7338"/>
                </a:cubicBezTo>
                <a:cubicBezTo>
                  <a:pt x="3556" y="7318"/>
                  <a:pt x="3626" y="7282"/>
                  <a:pt x="3688" y="7234"/>
                </a:cubicBezTo>
                <a:lnTo>
                  <a:pt x="4140" y="7495"/>
                </a:lnTo>
                <a:cubicBezTo>
                  <a:pt x="4231" y="7547"/>
                  <a:pt x="4330" y="7573"/>
                  <a:pt x="4428" y="7573"/>
                </a:cubicBezTo>
                <a:cubicBezTo>
                  <a:pt x="4628" y="7573"/>
                  <a:pt x="4822" y="7469"/>
                  <a:pt x="4929" y="7285"/>
                </a:cubicBezTo>
                <a:cubicBezTo>
                  <a:pt x="4964" y="7224"/>
                  <a:pt x="4988" y="7157"/>
                  <a:pt x="4998" y="7092"/>
                </a:cubicBezTo>
                <a:cubicBezTo>
                  <a:pt x="5060" y="7113"/>
                  <a:pt x="5123" y="7124"/>
                  <a:pt x="5187" y="7124"/>
                </a:cubicBezTo>
                <a:cubicBezTo>
                  <a:pt x="5237" y="7124"/>
                  <a:pt x="5288" y="7117"/>
                  <a:pt x="5338" y="7104"/>
                </a:cubicBezTo>
                <a:cubicBezTo>
                  <a:pt x="5486" y="7065"/>
                  <a:pt x="5611" y="6969"/>
                  <a:pt x="5688" y="6836"/>
                </a:cubicBezTo>
                <a:cubicBezTo>
                  <a:pt x="5735" y="6756"/>
                  <a:pt x="5759" y="6669"/>
                  <a:pt x="5764" y="6584"/>
                </a:cubicBezTo>
                <a:cubicBezTo>
                  <a:pt x="5772" y="6584"/>
                  <a:pt x="5779" y="6584"/>
                  <a:pt x="5787" y="6584"/>
                </a:cubicBezTo>
                <a:cubicBezTo>
                  <a:pt x="5839" y="6584"/>
                  <a:pt x="5891" y="6577"/>
                  <a:pt x="5943" y="6564"/>
                </a:cubicBezTo>
                <a:cubicBezTo>
                  <a:pt x="6091" y="6525"/>
                  <a:pt x="6217" y="6429"/>
                  <a:pt x="6293" y="6296"/>
                </a:cubicBezTo>
                <a:cubicBezTo>
                  <a:pt x="6331" y="6230"/>
                  <a:pt x="6354" y="6161"/>
                  <a:pt x="6364" y="6091"/>
                </a:cubicBezTo>
                <a:cubicBezTo>
                  <a:pt x="6413" y="6104"/>
                  <a:pt x="6463" y="6110"/>
                  <a:pt x="6513" y="6110"/>
                </a:cubicBezTo>
                <a:cubicBezTo>
                  <a:pt x="6602" y="6110"/>
                  <a:pt x="6690" y="6090"/>
                  <a:pt x="6770" y="6050"/>
                </a:cubicBezTo>
                <a:close/>
                <a:moveTo>
                  <a:pt x="7666" y="5294"/>
                </a:moveTo>
                <a:lnTo>
                  <a:pt x="7666" y="5294"/>
                </a:lnTo>
                <a:cubicBezTo>
                  <a:pt x="7639" y="6193"/>
                  <a:pt x="7291" y="7059"/>
                  <a:pt x="6658" y="7803"/>
                </a:cubicBezTo>
                <a:cubicBezTo>
                  <a:pt x="5999" y="8581"/>
                  <a:pt x="5078" y="9160"/>
                  <a:pt x="4069" y="9437"/>
                </a:cubicBezTo>
                <a:cubicBezTo>
                  <a:pt x="4054" y="9441"/>
                  <a:pt x="4039" y="9443"/>
                  <a:pt x="4024" y="9443"/>
                </a:cubicBezTo>
                <a:cubicBezTo>
                  <a:pt x="4007" y="9443"/>
                  <a:pt x="3989" y="9440"/>
                  <a:pt x="3971" y="9436"/>
                </a:cubicBezTo>
                <a:cubicBezTo>
                  <a:pt x="3970" y="9436"/>
                  <a:pt x="3969" y="9434"/>
                  <a:pt x="3968" y="9434"/>
                </a:cubicBezTo>
                <a:cubicBezTo>
                  <a:pt x="2961" y="9155"/>
                  <a:pt x="2044" y="8577"/>
                  <a:pt x="1385" y="7803"/>
                </a:cubicBezTo>
                <a:cubicBezTo>
                  <a:pt x="758" y="7066"/>
                  <a:pt x="412" y="6211"/>
                  <a:pt x="379" y="5321"/>
                </a:cubicBezTo>
                <a:lnTo>
                  <a:pt x="379" y="5321"/>
                </a:lnTo>
                <a:lnTo>
                  <a:pt x="733" y="5525"/>
                </a:lnTo>
                <a:cubicBezTo>
                  <a:pt x="693" y="5636"/>
                  <a:pt x="687" y="5756"/>
                  <a:pt x="719" y="5872"/>
                </a:cubicBezTo>
                <a:cubicBezTo>
                  <a:pt x="751" y="5988"/>
                  <a:pt x="815" y="6091"/>
                  <a:pt x="909" y="6166"/>
                </a:cubicBezTo>
                <a:cubicBezTo>
                  <a:pt x="1058" y="6661"/>
                  <a:pt x="1318" y="7127"/>
                  <a:pt x="1679" y="7552"/>
                </a:cubicBezTo>
                <a:cubicBezTo>
                  <a:pt x="2262" y="8239"/>
                  <a:pt x="3076" y="8766"/>
                  <a:pt x="3968" y="9033"/>
                </a:cubicBezTo>
                <a:cubicBezTo>
                  <a:pt x="3985" y="9039"/>
                  <a:pt x="4004" y="9041"/>
                  <a:pt x="4022" y="9041"/>
                </a:cubicBezTo>
                <a:cubicBezTo>
                  <a:pt x="4040" y="9041"/>
                  <a:pt x="4058" y="9039"/>
                  <a:pt x="4077" y="9033"/>
                </a:cubicBezTo>
                <a:cubicBezTo>
                  <a:pt x="4968" y="8766"/>
                  <a:pt x="5782" y="8239"/>
                  <a:pt x="6365" y="7552"/>
                </a:cubicBezTo>
                <a:cubicBezTo>
                  <a:pt x="6903" y="6921"/>
                  <a:pt x="7215" y="6193"/>
                  <a:pt x="7274" y="5441"/>
                </a:cubicBezTo>
                <a:lnTo>
                  <a:pt x="7666" y="5294"/>
                </a:lnTo>
                <a:close/>
                <a:moveTo>
                  <a:pt x="4031" y="0"/>
                </a:moveTo>
                <a:cubicBezTo>
                  <a:pt x="3938" y="0"/>
                  <a:pt x="3844" y="24"/>
                  <a:pt x="3758" y="71"/>
                </a:cubicBezTo>
                <a:lnTo>
                  <a:pt x="325" y="1810"/>
                </a:lnTo>
                <a:cubicBezTo>
                  <a:pt x="129" y="1906"/>
                  <a:pt x="0" y="2112"/>
                  <a:pt x="0" y="2333"/>
                </a:cubicBezTo>
                <a:lnTo>
                  <a:pt x="0" y="5178"/>
                </a:lnTo>
                <a:cubicBezTo>
                  <a:pt x="0" y="6210"/>
                  <a:pt x="381" y="7203"/>
                  <a:pt x="1102" y="8051"/>
                </a:cubicBezTo>
                <a:cubicBezTo>
                  <a:pt x="1810" y="8882"/>
                  <a:pt x="2792" y="9504"/>
                  <a:pt x="3872" y="9802"/>
                </a:cubicBezTo>
                <a:cubicBezTo>
                  <a:pt x="3924" y="9817"/>
                  <a:pt x="3977" y="9825"/>
                  <a:pt x="4030" y="9825"/>
                </a:cubicBezTo>
                <a:cubicBezTo>
                  <a:pt x="4080" y="9825"/>
                  <a:pt x="4129" y="9819"/>
                  <a:pt x="4178" y="9804"/>
                </a:cubicBezTo>
                <a:cubicBezTo>
                  <a:pt x="5262" y="9508"/>
                  <a:pt x="6249" y="8885"/>
                  <a:pt x="6959" y="8051"/>
                </a:cubicBezTo>
                <a:cubicBezTo>
                  <a:pt x="7679" y="7203"/>
                  <a:pt x="8061" y="6210"/>
                  <a:pt x="8061" y="5178"/>
                </a:cubicBezTo>
                <a:lnTo>
                  <a:pt x="8060" y="2334"/>
                </a:lnTo>
                <a:cubicBezTo>
                  <a:pt x="8060" y="2124"/>
                  <a:pt x="7946" y="1929"/>
                  <a:pt x="7765" y="1826"/>
                </a:cubicBezTo>
                <a:cubicBezTo>
                  <a:pt x="7763" y="1825"/>
                  <a:pt x="7760" y="1824"/>
                  <a:pt x="7759" y="1823"/>
                </a:cubicBezTo>
                <a:lnTo>
                  <a:pt x="4308" y="74"/>
                </a:lnTo>
                <a:cubicBezTo>
                  <a:pt x="4222" y="25"/>
                  <a:pt x="4126" y="0"/>
                  <a:pt x="403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611004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743;p53">
            <a:extLst>
              <a:ext uri="{FF2B5EF4-FFF2-40B4-BE49-F238E27FC236}">
                <a16:creationId xmlns:a16="http://schemas.microsoft.com/office/drawing/2014/main" id="{01DA6872-A2B5-30C4-E754-355875F1FE1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132445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Platform comparison – ilivesg</a:t>
            </a:r>
            <a:endParaRPr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8702084-E468-3B89-8428-295915E8BB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000" y="696745"/>
            <a:ext cx="4136600" cy="4446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3833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743;p53">
            <a:extLst>
              <a:ext uri="{FF2B5EF4-FFF2-40B4-BE49-F238E27FC236}">
                <a16:creationId xmlns:a16="http://schemas.microsoft.com/office/drawing/2014/main" id="{01DA6872-A2B5-30C4-E754-355875F1FE1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132445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Platform comparison – carousell</a:t>
            </a:r>
            <a:endParaRPr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B9B073-A231-2805-9BEF-A310CBD5E5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524" y="696745"/>
            <a:ext cx="4228026" cy="40144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6F2FD4A-C699-7BEF-4B2E-89CE9D5FEF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0550" y="696745"/>
            <a:ext cx="4600575" cy="4014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4045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35"/>
          <p:cNvPicPr preferRelativeResize="0"/>
          <p:nvPr/>
        </p:nvPicPr>
        <p:blipFill rotWithShape="1">
          <a:blip r:embed="rId3">
            <a:alphaModFix/>
          </a:blip>
          <a:srcRect l="9318" r="1934" b="53014"/>
          <a:stretch/>
        </p:blipFill>
        <p:spPr>
          <a:xfrm>
            <a:off x="514350" y="534975"/>
            <a:ext cx="8115298" cy="4597425"/>
          </a:xfrm>
          <a:prstGeom prst="rect">
            <a:avLst/>
          </a:prstGeom>
          <a:noFill/>
          <a:ln>
            <a:noFill/>
          </a:ln>
          <a:effectLst>
            <a:outerShdw blurRad="57150" dist="19050" dir="51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05" name="Google Shape;205;p35"/>
          <p:cNvSpPr txBox="1">
            <a:spLocks noGrp="1"/>
          </p:cNvSpPr>
          <p:nvPr>
            <p:ph type="title"/>
          </p:nvPr>
        </p:nvSpPr>
        <p:spPr>
          <a:xfrm>
            <a:off x="514350" y="111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Tech Stack - MERN</a:t>
            </a:r>
            <a:endParaRPr dirty="0"/>
          </a:p>
        </p:txBody>
      </p:sp>
      <p:graphicFrame>
        <p:nvGraphicFramePr>
          <p:cNvPr id="206" name="Google Shape;206;p35"/>
          <p:cNvGraphicFramePr/>
          <p:nvPr>
            <p:extLst>
              <p:ext uri="{D42A27DB-BD31-4B8C-83A1-F6EECF244321}">
                <p14:modId xmlns:p14="http://schemas.microsoft.com/office/powerpoint/2010/main" val="4093300067"/>
              </p:ext>
            </p:extLst>
          </p:nvPr>
        </p:nvGraphicFramePr>
        <p:xfrm>
          <a:off x="720000" y="785400"/>
          <a:ext cx="7704000" cy="4148550"/>
        </p:xfrm>
        <a:graphic>
          <a:graphicData uri="http://schemas.openxmlformats.org/drawingml/2006/table">
            <a:tbl>
              <a:tblPr>
                <a:noFill/>
                <a:tableStyleId>{774BD7F7-3A83-4346-8963-056C016E1D56}</a:tableStyleId>
              </a:tblPr>
              <a:tblGrid>
                <a:gridCol w="2619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84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914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br>
                        <a:rPr lang="en" sz="1100" b="1" dirty="0">
                          <a:solidFill>
                            <a:schemeClr val="accent4"/>
                          </a:solidFill>
                          <a:uFill>
                            <a:noFill/>
                          </a:uFill>
                          <a:latin typeface="Lato"/>
                          <a:ea typeface="Lato"/>
                          <a:cs typeface="Lato"/>
                          <a:sym typeface="Lato"/>
                        </a:rPr>
                      </a:br>
                      <a:r>
                        <a:rPr lang="en" sz="1100" b="1" dirty="0">
                          <a:solidFill>
                            <a:schemeClr val="accent4"/>
                          </a:solidFill>
                          <a:uFill>
                            <a:noFill/>
                          </a:uFill>
                          <a:latin typeface="Lato"/>
                          <a:ea typeface="Lato"/>
                          <a:cs typeface="Lato"/>
                          <a:sym typeface="Lato"/>
                        </a:rPr>
                        <a:t>Frontend</a:t>
                      </a:r>
                      <a:endParaRPr sz="1100" b="1" dirty="0">
                        <a:solidFill>
                          <a:schemeClr val="accent4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00" dirty="0">
                          <a:solidFill>
                            <a:srgbClr val="000000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ReactJs, NextJs, CSS with Bootstrap, HTML, Javascript, Jest, React-Bootstrap</a:t>
                      </a:r>
                      <a:endParaRPr sz="1000" dirty="0">
                        <a:solidFill>
                          <a:srgbClr val="000000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14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" sz="1100" b="1" dirty="0">
                        <a:solidFill>
                          <a:schemeClr val="accent4"/>
                        </a:solidFill>
                        <a:uFill>
                          <a:noFill/>
                        </a:u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>
                          <a:solidFill>
                            <a:schemeClr val="accent4"/>
                          </a:solidFill>
                          <a:uFill>
                            <a:noFill/>
                          </a:uFill>
                          <a:latin typeface="Lato"/>
                          <a:ea typeface="Lato"/>
                          <a:cs typeface="Lato"/>
                          <a:sym typeface="Lato"/>
                        </a:rPr>
                        <a:t>Backend</a:t>
                      </a:r>
                      <a:endParaRPr sz="1100" b="1" dirty="0">
                        <a:solidFill>
                          <a:schemeClr val="accent4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000" dirty="0" err="1">
                          <a:solidFill>
                            <a:srgbClr val="000000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NodeJs</a:t>
                      </a:r>
                      <a:r>
                        <a:rPr lang="en-US" sz="1000" dirty="0">
                          <a:solidFill>
                            <a:srgbClr val="000000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, </a:t>
                      </a:r>
                      <a:r>
                        <a:rPr lang="en-US" sz="1000" dirty="0" err="1">
                          <a:solidFill>
                            <a:srgbClr val="000000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ExpressJs</a:t>
                      </a:r>
                      <a:r>
                        <a:rPr lang="en-US" sz="1000" dirty="0">
                          <a:solidFill>
                            <a:srgbClr val="000000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, MongoDB, Morgan, </a:t>
                      </a:r>
                      <a:r>
                        <a:rPr lang="en-US" sz="1000" dirty="0" err="1">
                          <a:solidFill>
                            <a:srgbClr val="000000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Multer</a:t>
                      </a:r>
                      <a:endParaRPr sz="1000" dirty="0">
                        <a:solidFill>
                          <a:srgbClr val="000000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14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>
                          <a:solidFill>
                            <a:schemeClr val="accent4"/>
                          </a:solidFill>
                          <a:uFill>
                            <a:noFill/>
                          </a:uFill>
                          <a:latin typeface="Lato"/>
                          <a:ea typeface="Lato"/>
                          <a:cs typeface="Lato"/>
                          <a:sym typeface="Lato"/>
                        </a:rPr>
                        <a:t>Server Hosting platform</a:t>
                      </a:r>
                      <a:endParaRPr sz="1100" b="1" dirty="0">
                        <a:solidFill>
                          <a:schemeClr val="accent4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00" dirty="0">
                          <a:solidFill>
                            <a:srgbClr val="000000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Heroku</a:t>
                      </a:r>
                      <a:endParaRPr sz="1000" dirty="0">
                        <a:solidFill>
                          <a:srgbClr val="000000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914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>
                          <a:solidFill>
                            <a:schemeClr val="accent4"/>
                          </a:solidFill>
                          <a:uFill>
                            <a:noFill/>
                          </a:uFill>
                          <a:latin typeface="Lato"/>
                          <a:ea typeface="Lato"/>
                          <a:cs typeface="Lato"/>
                          <a:sym typeface="Lato"/>
                        </a:rPr>
                        <a:t>Project Planning</a:t>
                      </a:r>
                      <a:endParaRPr sz="1100" b="1" dirty="0">
                        <a:solidFill>
                          <a:schemeClr val="accent4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00" dirty="0">
                          <a:solidFill>
                            <a:srgbClr val="000000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Jira – Agile Kanban</a:t>
                      </a:r>
                      <a:endParaRPr sz="1000" dirty="0">
                        <a:solidFill>
                          <a:srgbClr val="000000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914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>
                          <a:solidFill>
                            <a:schemeClr val="accent4"/>
                          </a:solidFill>
                          <a:uFill>
                            <a:noFill/>
                          </a:uFill>
                          <a:latin typeface="Lato"/>
                          <a:ea typeface="Lato"/>
                          <a:cs typeface="Lato"/>
                          <a:sym typeface="Lato"/>
                        </a:rPr>
                        <a:t>Version Control</a:t>
                      </a:r>
                      <a:endParaRPr sz="1100" b="1" dirty="0">
                        <a:solidFill>
                          <a:schemeClr val="accent4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rgbClr val="000000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Github</a:t>
                      </a:r>
                      <a:endParaRPr sz="1000" dirty="0">
                        <a:solidFill>
                          <a:srgbClr val="000000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914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>
                          <a:solidFill>
                            <a:schemeClr val="accent4"/>
                          </a:solidFill>
                          <a:uFill>
                            <a:noFill/>
                          </a:uFill>
                          <a:latin typeface="Lato"/>
                          <a:ea typeface="Lato"/>
                          <a:cs typeface="Lato"/>
                          <a:sym typeface="Lato"/>
                        </a:rPr>
                        <a:t>Designing Tools</a:t>
                      </a:r>
                      <a:endParaRPr sz="1100" b="1" dirty="0">
                        <a:solidFill>
                          <a:schemeClr val="accent4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00" dirty="0">
                          <a:solidFill>
                            <a:srgbClr val="000000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Figma, Lucidcharts</a:t>
                      </a:r>
                      <a:endParaRPr sz="1000" dirty="0">
                        <a:solidFill>
                          <a:srgbClr val="000000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210" name="Google Shape;210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4798651" y="324975"/>
            <a:ext cx="4345349" cy="407375"/>
          </a:xfrm>
          <a:prstGeom prst="rect">
            <a:avLst/>
          </a:prstGeom>
          <a:noFill/>
          <a:ln>
            <a:noFill/>
          </a:ln>
          <a:effectLst>
            <a:outerShdw blurRad="14288" dist="9525" dir="5400000" algn="bl" rotWithShape="0">
              <a:srgbClr val="000000">
                <a:alpha val="42000"/>
              </a:srgbClr>
            </a:outerShdw>
          </a:effectLst>
        </p:spPr>
      </p:pic>
      <p:grpSp>
        <p:nvGrpSpPr>
          <p:cNvPr id="2" name="Google Shape;13959;p75">
            <a:extLst>
              <a:ext uri="{FF2B5EF4-FFF2-40B4-BE49-F238E27FC236}">
                <a16:creationId xmlns:a16="http://schemas.microsoft.com/office/drawing/2014/main" id="{7D0D0C31-4488-CBFD-C205-0130F7FFAB04}"/>
              </a:ext>
            </a:extLst>
          </p:cNvPr>
          <p:cNvGrpSpPr/>
          <p:nvPr/>
        </p:nvGrpSpPr>
        <p:grpSpPr>
          <a:xfrm>
            <a:off x="1462551" y="1644856"/>
            <a:ext cx="366963" cy="352768"/>
            <a:chOff x="-31889075" y="2658950"/>
            <a:chExt cx="302475" cy="290775"/>
          </a:xfrm>
          <a:solidFill>
            <a:schemeClr val="bg2">
              <a:lumMod val="50000"/>
            </a:schemeClr>
          </a:solidFill>
        </p:grpSpPr>
        <p:sp>
          <p:nvSpPr>
            <p:cNvPr id="3" name="Google Shape;13960;p75">
              <a:extLst>
                <a:ext uri="{FF2B5EF4-FFF2-40B4-BE49-F238E27FC236}">
                  <a16:creationId xmlns:a16="http://schemas.microsoft.com/office/drawing/2014/main" id="{5255B74F-9B33-BF61-0AF6-C231980EF80B}"/>
                </a:ext>
              </a:extLst>
            </p:cNvPr>
            <p:cNvSpPr/>
            <p:nvPr/>
          </p:nvSpPr>
          <p:spPr>
            <a:xfrm>
              <a:off x="-31889075" y="2658950"/>
              <a:ext cx="302475" cy="290775"/>
            </a:xfrm>
            <a:custGeom>
              <a:avLst/>
              <a:gdLst/>
              <a:ahLst/>
              <a:cxnLst/>
              <a:rect l="l" t="t" r="r" b="b"/>
              <a:pathLst>
                <a:path w="12099" h="11631" extrusionOk="0">
                  <a:moveTo>
                    <a:pt x="10555" y="712"/>
                  </a:moveTo>
                  <a:lnTo>
                    <a:pt x="11153" y="1310"/>
                  </a:lnTo>
                  <a:lnTo>
                    <a:pt x="10051" y="3138"/>
                  </a:lnTo>
                  <a:lnTo>
                    <a:pt x="8728" y="1814"/>
                  </a:lnTo>
                  <a:lnTo>
                    <a:pt x="10555" y="712"/>
                  </a:lnTo>
                  <a:close/>
                  <a:moveTo>
                    <a:pt x="8665" y="2696"/>
                  </a:moveTo>
                  <a:lnTo>
                    <a:pt x="9137" y="3169"/>
                  </a:lnTo>
                  <a:lnTo>
                    <a:pt x="7278" y="4996"/>
                  </a:lnTo>
                  <a:lnTo>
                    <a:pt x="6806" y="4524"/>
                  </a:lnTo>
                  <a:lnTo>
                    <a:pt x="8665" y="2696"/>
                  </a:lnTo>
                  <a:close/>
                  <a:moveTo>
                    <a:pt x="3022" y="640"/>
                  </a:moveTo>
                  <a:cubicBezTo>
                    <a:pt x="3549" y="640"/>
                    <a:pt x="4066" y="847"/>
                    <a:pt x="4443" y="1247"/>
                  </a:cubicBezTo>
                  <a:cubicBezTo>
                    <a:pt x="5010" y="1783"/>
                    <a:pt x="5199" y="2602"/>
                    <a:pt x="4915" y="3358"/>
                  </a:cubicBezTo>
                  <a:cubicBezTo>
                    <a:pt x="4884" y="3484"/>
                    <a:pt x="4915" y="3642"/>
                    <a:pt x="5010" y="3705"/>
                  </a:cubicBezTo>
                  <a:lnTo>
                    <a:pt x="8160" y="6855"/>
                  </a:lnTo>
                  <a:cubicBezTo>
                    <a:pt x="8208" y="6926"/>
                    <a:pt x="8308" y="6961"/>
                    <a:pt x="8409" y="6961"/>
                  </a:cubicBezTo>
                  <a:cubicBezTo>
                    <a:pt x="8442" y="6961"/>
                    <a:pt x="8476" y="6957"/>
                    <a:pt x="8507" y="6950"/>
                  </a:cubicBezTo>
                  <a:cubicBezTo>
                    <a:pt x="8741" y="6862"/>
                    <a:pt x="8981" y="6819"/>
                    <a:pt x="9217" y="6819"/>
                  </a:cubicBezTo>
                  <a:cubicBezTo>
                    <a:pt x="9743" y="6819"/>
                    <a:pt x="10248" y="7031"/>
                    <a:pt x="10618" y="7422"/>
                  </a:cubicBezTo>
                  <a:cubicBezTo>
                    <a:pt x="11153" y="7926"/>
                    <a:pt x="11342" y="8682"/>
                    <a:pt x="11153" y="9375"/>
                  </a:cubicBezTo>
                  <a:lnTo>
                    <a:pt x="10240" y="8493"/>
                  </a:lnTo>
                  <a:cubicBezTo>
                    <a:pt x="10035" y="8289"/>
                    <a:pt x="9767" y="8186"/>
                    <a:pt x="9503" y="8186"/>
                  </a:cubicBezTo>
                  <a:cubicBezTo>
                    <a:pt x="9240" y="8186"/>
                    <a:pt x="8980" y="8289"/>
                    <a:pt x="8791" y="8493"/>
                  </a:cubicBezTo>
                  <a:cubicBezTo>
                    <a:pt x="8381" y="8871"/>
                    <a:pt x="8381" y="9533"/>
                    <a:pt x="8791" y="9943"/>
                  </a:cubicBezTo>
                  <a:lnTo>
                    <a:pt x="9673" y="10856"/>
                  </a:lnTo>
                  <a:cubicBezTo>
                    <a:pt x="9498" y="10904"/>
                    <a:pt x="9318" y="10928"/>
                    <a:pt x="9140" y="10928"/>
                  </a:cubicBezTo>
                  <a:cubicBezTo>
                    <a:pt x="8614" y="10928"/>
                    <a:pt x="8096" y="10721"/>
                    <a:pt x="7719" y="10321"/>
                  </a:cubicBezTo>
                  <a:cubicBezTo>
                    <a:pt x="7152" y="9785"/>
                    <a:pt x="6963" y="8966"/>
                    <a:pt x="7247" y="8210"/>
                  </a:cubicBezTo>
                  <a:cubicBezTo>
                    <a:pt x="7278" y="8084"/>
                    <a:pt x="7247" y="7926"/>
                    <a:pt x="7152" y="7863"/>
                  </a:cubicBezTo>
                  <a:lnTo>
                    <a:pt x="4002" y="4713"/>
                  </a:lnTo>
                  <a:cubicBezTo>
                    <a:pt x="3960" y="4629"/>
                    <a:pt x="3876" y="4587"/>
                    <a:pt x="3787" y="4587"/>
                  </a:cubicBezTo>
                  <a:cubicBezTo>
                    <a:pt x="3743" y="4587"/>
                    <a:pt x="3697" y="4597"/>
                    <a:pt x="3655" y="4618"/>
                  </a:cubicBezTo>
                  <a:cubicBezTo>
                    <a:pt x="3421" y="4706"/>
                    <a:pt x="3181" y="4749"/>
                    <a:pt x="2945" y="4749"/>
                  </a:cubicBezTo>
                  <a:cubicBezTo>
                    <a:pt x="2419" y="4749"/>
                    <a:pt x="1914" y="4537"/>
                    <a:pt x="1544" y="4146"/>
                  </a:cubicBezTo>
                  <a:cubicBezTo>
                    <a:pt x="1009" y="3642"/>
                    <a:pt x="820" y="2885"/>
                    <a:pt x="1009" y="2192"/>
                  </a:cubicBezTo>
                  <a:lnTo>
                    <a:pt x="1009" y="2192"/>
                  </a:lnTo>
                  <a:lnTo>
                    <a:pt x="1922" y="3075"/>
                  </a:lnTo>
                  <a:cubicBezTo>
                    <a:pt x="2127" y="3279"/>
                    <a:pt x="2395" y="3382"/>
                    <a:pt x="2659" y="3382"/>
                  </a:cubicBezTo>
                  <a:cubicBezTo>
                    <a:pt x="2923" y="3382"/>
                    <a:pt x="3183" y="3279"/>
                    <a:pt x="3372" y="3075"/>
                  </a:cubicBezTo>
                  <a:cubicBezTo>
                    <a:pt x="3781" y="2696"/>
                    <a:pt x="3781" y="2035"/>
                    <a:pt x="3372" y="1625"/>
                  </a:cubicBezTo>
                  <a:lnTo>
                    <a:pt x="2490" y="712"/>
                  </a:lnTo>
                  <a:cubicBezTo>
                    <a:pt x="2665" y="664"/>
                    <a:pt x="2844" y="640"/>
                    <a:pt x="3022" y="640"/>
                  </a:cubicBezTo>
                  <a:close/>
                  <a:moveTo>
                    <a:pt x="4380" y="6036"/>
                  </a:moveTo>
                  <a:lnTo>
                    <a:pt x="5829" y="7485"/>
                  </a:lnTo>
                  <a:lnTo>
                    <a:pt x="2679" y="10636"/>
                  </a:lnTo>
                  <a:cubicBezTo>
                    <a:pt x="2474" y="10840"/>
                    <a:pt x="2206" y="10943"/>
                    <a:pt x="1942" y="10943"/>
                  </a:cubicBezTo>
                  <a:cubicBezTo>
                    <a:pt x="1678" y="10943"/>
                    <a:pt x="1418" y="10840"/>
                    <a:pt x="1229" y="10636"/>
                  </a:cubicBezTo>
                  <a:cubicBezTo>
                    <a:pt x="820" y="10226"/>
                    <a:pt x="820" y="9596"/>
                    <a:pt x="1229" y="9186"/>
                  </a:cubicBezTo>
                  <a:lnTo>
                    <a:pt x="4380" y="6036"/>
                  </a:lnTo>
                  <a:close/>
                  <a:moveTo>
                    <a:pt x="2915" y="1"/>
                  </a:moveTo>
                  <a:cubicBezTo>
                    <a:pt x="2465" y="1"/>
                    <a:pt x="2014" y="112"/>
                    <a:pt x="1607" y="334"/>
                  </a:cubicBezTo>
                  <a:cubicBezTo>
                    <a:pt x="1544" y="365"/>
                    <a:pt x="1450" y="491"/>
                    <a:pt x="1450" y="554"/>
                  </a:cubicBezTo>
                  <a:cubicBezTo>
                    <a:pt x="1450" y="680"/>
                    <a:pt x="1481" y="775"/>
                    <a:pt x="1544" y="838"/>
                  </a:cubicBezTo>
                  <a:lnTo>
                    <a:pt x="2836" y="2129"/>
                  </a:lnTo>
                  <a:cubicBezTo>
                    <a:pt x="2962" y="2255"/>
                    <a:pt x="2962" y="2507"/>
                    <a:pt x="2836" y="2602"/>
                  </a:cubicBezTo>
                  <a:cubicBezTo>
                    <a:pt x="2773" y="2665"/>
                    <a:pt x="2686" y="2696"/>
                    <a:pt x="2600" y="2696"/>
                  </a:cubicBezTo>
                  <a:cubicBezTo>
                    <a:pt x="2513" y="2696"/>
                    <a:pt x="2427" y="2665"/>
                    <a:pt x="2364" y="2602"/>
                  </a:cubicBezTo>
                  <a:lnTo>
                    <a:pt x="1072" y="1310"/>
                  </a:lnTo>
                  <a:cubicBezTo>
                    <a:pt x="1001" y="1239"/>
                    <a:pt x="912" y="1204"/>
                    <a:pt x="846" y="1204"/>
                  </a:cubicBezTo>
                  <a:cubicBezTo>
                    <a:pt x="824" y="1204"/>
                    <a:pt x="804" y="1208"/>
                    <a:pt x="788" y="1216"/>
                  </a:cubicBezTo>
                  <a:cubicBezTo>
                    <a:pt x="662" y="1216"/>
                    <a:pt x="599" y="1310"/>
                    <a:pt x="536" y="1373"/>
                  </a:cubicBezTo>
                  <a:cubicBezTo>
                    <a:pt x="1" y="2413"/>
                    <a:pt x="127" y="3736"/>
                    <a:pt x="1009" y="4618"/>
                  </a:cubicBezTo>
                  <a:cubicBezTo>
                    <a:pt x="1549" y="5135"/>
                    <a:pt x="2230" y="5407"/>
                    <a:pt x="2934" y="5407"/>
                  </a:cubicBezTo>
                  <a:cubicBezTo>
                    <a:pt x="3173" y="5407"/>
                    <a:pt x="3415" y="5375"/>
                    <a:pt x="3655" y="5311"/>
                  </a:cubicBezTo>
                  <a:lnTo>
                    <a:pt x="3907" y="5563"/>
                  </a:lnTo>
                  <a:lnTo>
                    <a:pt x="757" y="8714"/>
                  </a:lnTo>
                  <a:cubicBezTo>
                    <a:pt x="64" y="9344"/>
                    <a:pt x="64" y="10447"/>
                    <a:pt x="757" y="11108"/>
                  </a:cubicBezTo>
                  <a:cubicBezTo>
                    <a:pt x="1088" y="11455"/>
                    <a:pt x="1521" y="11628"/>
                    <a:pt x="1954" y="11628"/>
                  </a:cubicBezTo>
                  <a:cubicBezTo>
                    <a:pt x="2387" y="11628"/>
                    <a:pt x="2820" y="11455"/>
                    <a:pt x="3151" y="11108"/>
                  </a:cubicBezTo>
                  <a:lnTo>
                    <a:pt x="6302" y="7958"/>
                  </a:lnTo>
                  <a:lnTo>
                    <a:pt x="6522" y="8210"/>
                  </a:lnTo>
                  <a:cubicBezTo>
                    <a:pt x="6302" y="9155"/>
                    <a:pt x="6522" y="10132"/>
                    <a:pt x="7247" y="10825"/>
                  </a:cubicBezTo>
                  <a:cubicBezTo>
                    <a:pt x="7765" y="11362"/>
                    <a:pt x="8469" y="11630"/>
                    <a:pt x="9169" y="11630"/>
                  </a:cubicBezTo>
                  <a:cubicBezTo>
                    <a:pt x="9618" y="11630"/>
                    <a:pt x="10066" y="11519"/>
                    <a:pt x="10460" y="11297"/>
                  </a:cubicBezTo>
                  <a:cubicBezTo>
                    <a:pt x="10555" y="11266"/>
                    <a:pt x="10618" y="11140"/>
                    <a:pt x="10618" y="11077"/>
                  </a:cubicBezTo>
                  <a:cubicBezTo>
                    <a:pt x="10618" y="11014"/>
                    <a:pt x="10586" y="10888"/>
                    <a:pt x="10555" y="10793"/>
                  </a:cubicBezTo>
                  <a:lnTo>
                    <a:pt x="9263" y="9501"/>
                  </a:lnTo>
                  <a:cubicBezTo>
                    <a:pt x="9137" y="9375"/>
                    <a:pt x="9137" y="9155"/>
                    <a:pt x="9263" y="9029"/>
                  </a:cubicBezTo>
                  <a:cubicBezTo>
                    <a:pt x="9310" y="8966"/>
                    <a:pt x="9397" y="8934"/>
                    <a:pt x="9488" y="8934"/>
                  </a:cubicBezTo>
                  <a:cubicBezTo>
                    <a:pt x="9578" y="8934"/>
                    <a:pt x="9673" y="8966"/>
                    <a:pt x="9736" y="9029"/>
                  </a:cubicBezTo>
                  <a:lnTo>
                    <a:pt x="11027" y="10321"/>
                  </a:lnTo>
                  <a:cubicBezTo>
                    <a:pt x="11075" y="10392"/>
                    <a:pt x="11157" y="10427"/>
                    <a:pt x="11236" y="10427"/>
                  </a:cubicBezTo>
                  <a:cubicBezTo>
                    <a:pt x="11262" y="10427"/>
                    <a:pt x="11287" y="10423"/>
                    <a:pt x="11311" y="10415"/>
                  </a:cubicBezTo>
                  <a:cubicBezTo>
                    <a:pt x="11405" y="10415"/>
                    <a:pt x="11500" y="10321"/>
                    <a:pt x="11532" y="10258"/>
                  </a:cubicBezTo>
                  <a:cubicBezTo>
                    <a:pt x="12099" y="9218"/>
                    <a:pt x="11973" y="7895"/>
                    <a:pt x="11059" y="7013"/>
                  </a:cubicBezTo>
                  <a:cubicBezTo>
                    <a:pt x="10542" y="6496"/>
                    <a:pt x="9850" y="6224"/>
                    <a:pt x="9139" y="6224"/>
                  </a:cubicBezTo>
                  <a:cubicBezTo>
                    <a:pt x="8897" y="6224"/>
                    <a:pt x="8653" y="6255"/>
                    <a:pt x="8413" y="6320"/>
                  </a:cubicBezTo>
                  <a:lnTo>
                    <a:pt x="7719" y="5595"/>
                  </a:lnTo>
                  <a:lnTo>
                    <a:pt x="9578" y="3736"/>
                  </a:lnTo>
                  <a:lnTo>
                    <a:pt x="9799" y="3988"/>
                  </a:lnTo>
                  <a:cubicBezTo>
                    <a:pt x="9867" y="4056"/>
                    <a:pt x="9958" y="4089"/>
                    <a:pt x="10051" y="4089"/>
                  </a:cubicBezTo>
                  <a:cubicBezTo>
                    <a:pt x="10172" y="4089"/>
                    <a:pt x="10294" y="4032"/>
                    <a:pt x="10366" y="3925"/>
                  </a:cubicBezTo>
                  <a:lnTo>
                    <a:pt x="11815" y="1499"/>
                  </a:lnTo>
                  <a:cubicBezTo>
                    <a:pt x="11878" y="1373"/>
                    <a:pt x="11878" y="1184"/>
                    <a:pt x="11784" y="1090"/>
                  </a:cubicBezTo>
                  <a:lnTo>
                    <a:pt x="10775" y="82"/>
                  </a:lnTo>
                  <a:cubicBezTo>
                    <a:pt x="10723" y="30"/>
                    <a:pt x="10652" y="6"/>
                    <a:pt x="10573" y="6"/>
                  </a:cubicBezTo>
                  <a:cubicBezTo>
                    <a:pt x="10507" y="6"/>
                    <a:pt x="10437" y="22"/>
                    <a:pt x="10366" y="50"/>
                  </a:cubicBezTo>
                  <a:lnTo>
                    <a:pt x="7940" y="1499"/>
                  </a:lnTo>
                  <a:cubicBezTo>
                    <a:pt x="7751" y="1625"/>
                    <a:pt x="7719" y="1909"/>
                    <a:pt x="7877" y="2066"/>
                  </a:cubicBezTo>
                  <a:lnTo>
                    <a:pt x="8097" y="2287"/>
                  </a:lnTo>
                  <a:lnTo>
                    <a:pt x="6270" y="4146"/>
                  </a:lnTo>
                  <a:lnTo>
                    <a:pt x="5546" y="3421"/>
                  </a:lnTo>
                  <a:cubicBezTo>
                    <a:pt x="5798" y="2476"/>
                    <a:pt x="5546" y="1499"/>
                    <a:pt x="4852" y="806"/>
                  </a:cubicBezTo>
                  <a:cubicBezTo>
                    <a:pt x="4315" y="269"/>
                    <a:pt x="3615" y="1"/>
                    <a:pt x="291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13961;p75">
              <a:extLst>
                <a:ext uri="{FF2B5EF4-FFF2-40B4-BE49-F238E27FC236}">
                  <a16:creationId xmlns:a16="http://schemas.microsoft.com/office/drawing/2014/main" id="{6331D525-1ECE-8373-5CF7-BEABA2AB30A5}"/>
                </a:ext>
              </a:extLst>
            </p:cNvPr>
            <p:cNvSpPr/>
            <p:nvPr/>
          </p:nvSpPr>
          <p:spPr>
            <a:xfrm>
              <a:off x="-31838650" y="2838200"/>
              <a:ext cx="70100" cy="68550"/>
            </a:xfrm>
            <a:custGeom>
              <a:avLst/>
              <a:gdLst/>
              <a:ahLst/>
              <a:cxnLst/>
              <a:rect l="l" t="t" r="r" b="b"/>
              <a:pathLst>
                <a:path w="2804" h="2742" extrusionOk="0">
                  <a:moveTo>
                    <a:pt x="2430" y="0"/>
                  </a:moveTo>
                  <a:cubicBezTo>
                    <a:pt x="2339" y="0"/>
                    <a:pt x="2253" y="32"/>
                    <a:pt x="2205" y="95"/>
                  </a:cubicBezTo>
                  <a:lnTo>
                    <a:pt x="95" y="2174"/>
                  </a:lnTo>
                  <a:cubicBezTo>
                    <a:pt x="0" y="2300"/>
                    <a:pt x="0" y="2521"/>
                    <a:pt x="95" y="2647"/>
                  </a:cubicBezTo>
                  <a:cubicBezTo>
                    <a:pt x="158" y="2710"/>
                    <a:pt x="236" y="2741"/>
                    <a:pt x="319" y="2741"/>
                  </a:cubicBezTo>
                  <a:cubicBezTo>
                    <a:pt x="402" y="2741"/>
                    <a:pt x="488" y="2710"/>
                    <a:pt x="567" y="2647"/>
                  </a:cubicBezTo>
                  <a:lnTo>
                    <a:pt x="2678" y="567"/>
                  </a:lnTo>
                  <a:cubicBezTo>
                    <a:pt x="2804" y="441"/>
                    <a:pt x="2804" y="221"/>
                    <a:pt x="2678" y="95"/>
                  </a:cubicBezTo>
                  <a:cubicBezTo>
                    <a:pt x="2615" y="32"/>
                    <a:pt x="2520" y="0"/>
                    <a:pt x="243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" name="Google Shape;13270;p73">
            <a:extLst>
              <a:ext uri="{FF2B5EF4-FFF2-40B4-BE49-F238E27FC236}">
                <a16:creationId xmlns:a16="http://schemas.microsoft.com/office/drawing/2014/main" id="{146E5C51-4A96-00CF-CB8C-57BD09CB804B}"/>
              </a:ext>
            </a:extLst>
          </p:cNvPr>
          <p:cNvGrpSpPr/>
          <p:nvPr/>
        </p:nvGrpSpPr>
        <p:grpSpPr>
          <a:xfrm>
            <a:off x="1493808" y="917146"/>
            <a:ext cx="335706" cy="364258"/>
            <a:chOff x="-42778750" y="2320125"/>
            <a:chExt cx="285125" cy="309375"/>
          </a:xfrm>
          <a:solidFill>
            <a:schemeClr val="bg2">
              <a:lumMod val="50000"/>
            </a:schemeClr>
          </a:solidFill>
        </p:grpSpPr>
        <p:sp>
          <p:nvSpPr>
            <p:cNvPr id="6" name="Google Shape;13271;p73">
              <a:extLst>
                <a:ext uri="{FF2B5EF4-FFF2-40B4-BE49-F238E27FC236}">
                  <a16:creationId xmlns:a16="http://schemas.microsoft.com/office/drawing/2014/main" id="{E3147F0D-B574-F884-DDA5-D538F3C3BB85}"/>
                </a:ext>
              </a:extLst>
            </p:cNvPr>
            <p:cNvSpPr/>
            <p:nvPr/>
          </p:nvSpPr>
          <p:spPr>
            <a:xfrm>
              <a:off x="-42778750" y="2320125"/>
              <a:ext cx="285125" cy="309375"/>
            </a:xfrm>
            <a:custGeom>
              <a:avLst/>
              <a:gdLst/>
              <a:ahLst/>
              <a:cxnLst/>
              <a:rect l="l" t="t" r="r" b="b"/>
              <a:pathLst>
                <a:path w="11405" h="12375" extrusionOk="0">
                  <a:moveTo>
                    <a:pt x="5654" y="815"/>
                  </a:moveTo>
                  <a:cubicBezTo>
                    <a:pt x="5920" y="815"/>
                    <a:pt x="6185" y="965"/>
                    <a:pt x="6459" y="1253"/>
                  </a:cubicBezTo>
                  <a:cubicBezTo>
                    <a:pt x="6711" y="1568"/>
                    <a:pt x="6963" y="1978"/>
                    <a:pt x="7120" y="2419"/>
                  </a:cubicBezTo>
                  <a:cubicBezTo>
                    <a:pt x="6616" y="2545"/>
                    <a:pt x="6144" y="2734"/>
                    <a:pt x="5671" y="2923"/>
                  </a:cubicBezTo>
                  <a:cubicBezTo>
                    <a:pt x="5198" y="2734"/>
                    <a:pt x="4726" y="2545"/>
                    <a:pt x="4190" y="2419"/>
                  </a:cubicBezTo>
                  <a:cubicBezTo>
                    <a:pt x="4348" y="2072"/>
                    <a:pt x="4568" y="1663"/>
                    <a:pt x="4789" y="1348"/>
                  </a:cubicBezTo>
                  <a:cubicBezTo>
                    <a:pt x="5083" y="988"/>
                    <a:pt x="5368" y="815"/>
                    <a:pt x="5654" y="815"/>
                  </a:cubicBezTo>
                  <a:close/>
                  <a:moveTo>
                    <a:pt x="3938" y="3238"/>
                  </a:moveTo>
                  <a:cubicBezTo>
                    <a:pt x="4159" y="3332"/>
                    <a:pt x="4411" y="3364"/>
                    <a:pt x="4600" y="3427"/>
                  </a:cubicBezTo>
                  <a:cubicBezTo>
                    <a:pt x="4285" y="3616"/>
                    <a:pt x="4033" y="3774"/>
                    <a:pt x="3781" y="3900"/>
                  </a:cubicBezTo>
                  <a:cubicBezTo>
                    <a:pt x="3844" y="3679"/>
                    <a:pt x="3907" y="3427"/>
                    <a:pt x="3938" y="3238"/>
                  </a:cubicBezTo>
                  <a:close/>
                  <a:moveTo>
                    <a:pt x="7341" y="3238"/>
                  </a:moveTo>
                  <a:cubicBezTo>
                    <a:pt x="7435" y="3490"/>
                    <a:pt x="7467" y="3711"/>
                    <a:pt x="7498" y="3963"/>
                  </a:cubicBezTo>
                  <a:cubicBezTo>
                    <a:pt x="7246" y="3805"/>
                    <a:pt x="6963" y="3616"/>
                    <a:pt x="6679" y="3490"/>
                  </a:cubicBezTo>
                  <a:cubicBezTo>
                    <a:pt x="6868" y="3364"/>
                    <a:pt x="7120" y="3301"/>
                    <a:pt x="7341" y="3238"/>
                  </a:cubicBezTo>
                  <a:close/>
                  <a:moveTo>
                    <a:pt x="2340" y="2993"/>
                  </a:moveTo>
                  <a:cubicBezTo>
                    <a:pt x="2618" y="2993"/>
                    <a:pt x="2897" y="3021"/>
                    <a:pt x="3151" y="3049"/>
                  </a:cubicBezTo>
                  <a:cubicBezTo>
                    <a:pt x="3025" y="3522"/>
                    <a:pt x="2899" y="3994"/>
                    <a:pt x="2867" y="4593"/>
                  </a:cubicBezTo>
                  <a:cubicBezTo>
                    <a:pt x="2457" y="4908"/>
                    <a:pt x="2048" y="5223"/>
                    <a:pt x="1670" y="5569"/>
                  </a:cubicBezTo>
                  <a:cubicBezTo>
                    <a:pt x="1040" y="4782"/>
                    <a:pt x="473" y="3616"/>
                    <a:pt x="1355" y="3175"/>
                  </a:cubicBezTo>
                  <a:cubicBezTo>
                    <a:pt x="1651" y="3036"/>
                    <a:pt x="1995" y="2993"/>
                    <a:pt x="2340" y="2993"/>
                  </a:cubicBezTo>
                  <a:close/>
                  <a:moveTo>
                    <a:pt x="8935" y="3013"/>
                  </a:moveTo>
                  <a:cubicBezTo>
                    <a:pt x="9678" y="3013"/>
                    <a:pt x="10397" y="3218"/>
                    <a:pt x="10397" y="3868"/>
                  </a:cubicBezTo>
                  <a:cubicBezTo>
                    <a:pt x="10397" y="4435"/>
                    <a:pt x="9956" y="5097"/>
                    <a:pt x="9609" y="5569"/>
                  </a:cubicBezTo>
                  <a:cubicBezTo>
                    <a:pt x="9294" y="5254"/>
                    <a:pt x="8884" y="4908"/>
                    <a:pt x="8412" y="4593"/>
                  </a:cubicBezTo>
                  <a:cubicBezTo>
                    <a:pt x="8349" y="4089"/>
                    <a:pt x="8254" y="3553"/>
                    <a:pt x="8160" y="3080"/>
                  </a:cubicBezTo>
                  <a:cubicBezTo>
                    <a:pt x="8400" y="3039"/>
                    <a:pt x="8669" y="3013"/>
                    <a:pt x="8935" y="3013"/>
                  </a:cubicBezTo>
                  <a:close/>
                  <a:moveTo>
                    <a:pt x="8538" y="5695"/>
                  </a:moveTo>
                  <a:cubicBezTo>
                    <a:pt x="8727" y="5853"/>
                    <a:pt x="8884" y="6010"/>
                    <a:pt x="9042" y="6168"/>
                  </a:cubicBezTo>
                  <a:cubicBezTo>
                    <a:pt x="8884" y="6325"/>
                    <a:pt x="8695" y="6483"/>
                    <a:pt x="8538" y="6640"/>
                  </a:cubicBezTo>
                  <a:lnTo>
                    <a:pt x="8538" y="5695"/>
                  </a:lnTo>
                  <a:close/>
                  <a:moveTo>
                    <a:pt x="2741" y="5727"/>
                  </a:moveTo>
                  <a:lnTo>
                    <a:pt x="2741" y="6672"/>
                  </a:lnTo>
                  <a:cubicBezTo>
                    <a:pt x="2552" y="6514"/>
                    <a:pt x="2394" y="6357"/>
                    <a:pt x="2237" y="6199"/>
                  </a:cubicBezTo>
                  <a:cubicBezTo>
                    <a:pt x="2426" y="6010"/>
                    <a:pt x="2583" y="5884"/>
                    <a:pt x="2741" y="5727"/>
                  </a:cubicBezTo>
                  <a:close/>
                  <a:moveTo>
                    <a:pt x="5671" y="3837"/>
                  </a:moveTo>
                  <a:cubicBezTo>
                    <a:pt x="6364" y="4152"/>
                    <a:pt x="7026" y="4561"/>
                    <a:pt x="7656" y="5002"/>
                  </a:cubicBezTo>
                  <a:cubicBezTo>
                    <a:pt x="7750" y="5821"/>
                    <a:pt x="7750" y="6609"/>
                    <a:pt x="7656" y="7334"/>
                  </a:cubicBezTo>
                  <a:cubicBezTo>
                    <a:pt x="7026" y="7775"/>
                    <a:pt x="6364" y="8184"/>
                    <a:pt x="5671" y="8531"/>
                  </a:cubicBezTo>
                  <a:cubicBezTo>
                    <a:pt x="4946" y="8216"/>
                    <a:pt x="4285" y="7806"/>
                    <a:pt x="3655" y="7334"/>
                  </a:cubicBezTo>
                  <a:cubicBezTo>
                    <a:pt x="3560" y="6609"/>
                    <a:pt x="3560" y="5821"/>
                    <a:pt x="3655" y="5002"/>
                  </a:cubicBezTo>
                  <a:cubicBezTo>
                    <a:pt x="3970" y="4782"/>
                    <a:pt x="4285" y="4593"/>
                    <a:pt x="4631" y="4404"/>
                  </a:cubicBezTo>
                  <a:cubicBezTo>
                    <a:pt x="4978" y="4183"/>
                    <a:pt x="5356" y="3994"/>
                    <a:pt x="5671" y="3837"/>
                  </a:cubicBezTo>
                  <a:close/>
                  <a:moveTo>
                    <a:pt x="3781" y="8436"/>
                  </a:moveTo>
                  <a:lnTo>
                    <a:pt x="3781" y="8436"/>
                  </a:lnTo>
                  <a:cubicBezTo>
                    <a:pt x="3907" y="8531"/>
                    <a:pt x="4033" y="8594"/>
                    <a:pt x="4222" y="8688"/>
                  </a:cubicBezTo>
                  <a:cubicBezTo>
                    <a:pt x="4241" y="8641"/>
                    <a:pt x="4248" y="8625"/>
                    <a:pt x="4250" y="8625"/>
                  </a:cubicBezTo>
                  <a:lnTo>
                    <a:pt x="4250" y="8625"/>
                  </a:lnTo>
                  <a:cubicBezTo>
                    <a:pt x="4252" y="8625"/>
                    <a:pt x="4233" y="8679"/>
                    <a:pt x="4225" y="8690"/>
                  </a:cubicBezTo>
                  <a:lnTo>
                    <a:pt x="4225" y="8690"/>
                  </a:lnTo>
                  <a:cubicBezTo>
                    <a:pt x="4224" y="8689"/>
                    <a:pt x="4223" y="8689"/>
                    <a:pt x="4222" y="8688"/>
                  </a:cubicBezTo>
                  <a:lnTo>
                    <a:pt x="4222" y="8688"/>
                  </a:lnTo>
                  <a:cubicBezTo>
                    <a:pt x="4222" y="8691"/>
                    <a:pt x="4222" y="8692"/>
                    <a:pt x="4223" y="8692"/>
                  </a:cubicBezTo>
                  <a:cubicBezTo>
                    <a:pt x="4223" y="8692"/>
                    <a:pt x="4224" y="8691"/>
                    <a:pt x="4225" y="8690"/>
                  </a:cubicBezTo>
                  <a:lnTo>
                    <a:pt x="4225" y="8690"/>
                  </a:lnTo>
                  <a:cubicBezTo>
                    <a:pt x="4350" y="8753"/>
                    <a:pt x="4475" y="8846"/>
                    <a:pt x="4631" y="8909"/>
                  </a:cubicBezTo>
                  <a:cubicBezTo>
                    <a:pt x="4411" y="9003"/>
                    <a:pt x="4159" y="9066"/>
                    <a:pt x="3970" y="9129"/>
                  </a:cubicBezTo>
                  <a:cubicBezTo>
                    <a:pt x="3907" y="8909"/>
                    <a:pt x="3844" y="8688"/>
                    <a:pt x="3781" y="8436"/>
                  </a:cubicBezTo>
                  <a:close/>
                  <a:moveTo>
                    <a:pt x="7498" y="8499"/>
                  </a:moveTo>
                  <a:cubicBezTo>
                    <a:pt x="7467" y="8688"/>
                    <a:pt x="7435" y="8909"/>
                    <a:pt x="7341" y="9161"/>
                  </a:cubicBezTo>
                  <a:cubicBezTo>
                    <a:pt x="7120" y="9066"/>
                    <a:pt x="6868" y="9035"/>
                    <a:pt x="6679" y="8972"/>
                  </a:cubicBezTo>
                  <a:cubicBezTo>
                    <a:pt x="6994" y="8814"/>
                    <a:pt x="7278" y="8625"/>
                    <a:pt x="7498" y="8499"/>
                  </a:cubicBezTo>
                  <a:close/>
                  <a:moveTo>
                    <a:pt x="1638" y="6798"/>
                  </a:moveTo>
                  <a:cubicBezTo>
                    <a:pt x="1985" y="7145"/>
                    <a:pt x="2394" y="7491"/>
                    <a:pt x="2836" y="7775"/>
                  </a:cubicBezTo>
                  <a:cubicBezTo>
                    <a:pt x="2899" y="8279"/>
                    <a:pt x="2993" y="8814"/>
                    <a:pt x="3088" y="9287"/>
                  </a:cubicBezTo>
                  <a:cubicBezTo>
                    <a:pt x="2848" y="9347"/>
                    <a:pt x="2583" y="9369"/>
                    <a:pt x="2309" y="9369"/>
                  </a:cubicBezTo>
                  <a:cubicBezTo>
                    <a:pt x="2150" y="9369"/>
                    <a:pt x="1989" y="9361"/>
                    <a:pt x="1827" y="9350"/>
                  </a:cubicBezTo>
                  <a:cubicBezTo>
                    <a:pt x="1103" y="9224"/>
                    <a:pt x="725" y="8846"/>
                    <a:pt x="945" y="8090"/>
                  </a:cubicBezTo>
                  <a:cubicBezTo>
                    <a:pt x="1040" y="7649"/>
                    <a:pt x="1323" y="7239"/>
                    <a:pt x="1638" y="6798"/>
                  </a:cubicBezTo>
                  <a:close/>
                  <a:moveTo>
                    <a:pt x="9641" y="6830"/>
                  </a:moveTo>
                  <a:cubicBezTo>
                    <a:pt x="9987" y="7271"/>
                    <a:pt x="10428" y="7932"/>
                    <a:pt x="10428" y="8531"/>
                  </a:cubicBezTo>
                  <a:cubicBezTo>
                    <a:pt x="10405" y="9192"/>
                    <a:pt x="9707" y="9391"/>
                    <a:pt x="8988" y="9391"/>
                  </a:cubicBezTo>
                  <a:cubicBezTo>
                    <a:pt x="8713" y="9391"/>
                    <a:pt x="8435" y="9362"/>
                    <a:pt x="8191" y="9318"/>
                  </a:cubicBezTo>
                  <a:cubicBezTo>
                    <a:pt x="8286" y="8846"/>
                    <a:pt x="8412" y="8373"/>
                    <a:pt x="8443" y="7806"/>
                  </a:cubicBezTo>
                  <a:cubicBezTo>
                    <a:pt x="8853" y="7491"/>
                    <a:pt x="9294" y="7176"/>
                    <a:pt x="9641" y="6830"/>
                  </a:cubicBezTo>
                  <a:close/>
                  <a:moveTo>
                    <a:pt x="5671" y="9444"/>
                  </a:moveTo>
                  <a:cubicBezTo>
                    <a:pt x="6144" y="9633"/>
                    <a:pt x="6616" y="9822"/>
                    <a:pt x="7120" y="9948"/>
                  </a:cubicBezTo>
                  <a:cubicBezTo>
                    <a:pt x="6868" y="10453"/>
                    <a:pt x="6522" y="11177"/>
                    <a:pt x="6049" y="11429"/>
                  </a:cubicBezTo>
                  <a:cubicBezTo>
                    <a:pt x="5909" y="11527"/>
                    <a:pt x="5782" y="11569"/>
                    <a:pt x="5659" y="11569"/>
                  </a:cubicBezTo>
                  <a:cubicBezTo>
                    <a:pt x="5504" y="11569"/>
                    <a:pt x="5356" y="11503"/>
                    <a:pt x="5198" y="11398"/>
                  </a:cubicBezTo>
                  <a:cubicBezTo>
                    <a:pt x="4757" y="11083"/>
                    <a:pt x="4411" y="10453"/>
                    <a:pt x="4222" y="9948"/>
                  </a:cubicBezTo>
                  <a:cubicBezTo>
                    <a:pt x="4694" y="9822"/>
                    <a:pt x="5198" y="9633"/>
                    <a:pt x="5671" y="9444"/>
                  </a:cubicBezTo>
                  <a:close/>
                  <a:moveTo>
                    <a:pt x="5689" y="1"/>
                  </a:moveTo>
                  <a:cubicBezTo>
                    <a:pt x="5142" y="1"/>
                    <a:pt x="4663" y="283"/>
                    <a:pt x="4285" y="686"/>
                  </a:cubicBezTo>
                  <a:cubicBezTo>
                    <a:pt x="3907" y="1127"/>
                    <a:pt x="3623" y="1663"/>
                    <a:pt x="3434" y="2261"/>
                  </a:cubicBezTo>
                  <a:cubicBezTo>
                    <a:pt x="3054" y="2197"/>
                    <a:pt x="2712" y="2168"/>
                    <a:pt x="2405" y="2168"/>
                  </a:cubicBezTo>
                  <a:cubicBezTo>
                    <a:pt x="753" y="2168"/>
                    <a:pt x="126" y="3018"/>
                    <a:pt x="126" y="3868"/>
                  </a:cubicBezTo>
                  <a:cubicBezTo>
                    <a:pt x="126" y="4687"/>
                    <a:pt x="630" y="5538"/>
                    <a:pt x="1166" y="6168"/>
                  </a:cubicBezTo>
                  <a:cubicBezTo>
                    <a:pt x="788" y="6640"/>
                    <a:pt x="441" y="7176"/>
                    <a:pt x="221" y="7775"/>
                  </a:cubicBezTo>
                  <a:cubicBezTo>
                    <a:pt x="0" y="8499"/>
                    <a:pt x="126" y="9224"/>
                    <a:pt x="693" y="9696"/>
                  </a:cubicBezTo>
                  <a:cubicBezTo>
                    <a:pt x="1155" y="10078"/>
                    <a:pt x="1784" y="10204"/>
                    <a:pt x="2416" y="10204"/>
                  </a:cubicBezTo>
                  <a:cubicBezTo>
                    <a:pt x="2775" y="10204"/>
                    <a:pt x="3135" y="10163"/>
                    <a:pt x="3466" y="10106"/>
                  </a:cubicBezTo>
                  <a:lnTo>
                    <a:pt x="3812" y="10925"/>
                  </a:lnTo>
                  <a:cubicBezTo>
                    <a:pt x="4442" y="12059"/>
                    <a:pt x="5135" y="12374"/>
                    <a:pt x="5702" y="12374"/>
                  </a:cubicBezTo>
                  <a:cubicBezTo>
                    <a:pt x="6837" y="12374"/>
                    <a:pt x="7593" y="11177"/>
                    <a:pt x="8002" y="10106"/>
                  </a:cubicBezTo>
                  <a:cubicBezTo>
                    <a:pt x="8317" y="10159"/>
                    <a:pt x="8660" y="10194"/>
                    <a:pt x="9004" y="10194"/>
                  </a:cubicBezTo>
                  <a:cubicBezTo>
                    <a:pt x="9690" y="10194"/>
                    <a:pt x="10376" y="10054"/>
                    <a:pt x="10838" y="9633"/>
                  </a:cubicBezTo>
                  <a:cubicBezTo>
                    <a:pt x="11310" y="9161"/>
                    <a:pt x="11373" y="8531"/>
                    <a:pt x="11216" y="7901"/>
                  </a:cubicBezTo>
                  <a:cubicBezTo>
                    <a:pt x="10995" y="7302"/>
                    <a:pt x="10617" y="6703"/>
                    <a:pt x="10208" y="6199"/>
                  </a:cubicBezTo>
                  <a:cubicBezTo>
                    <a:pt x="10838" y="5443"/>
                    <a:pt x="11405" y="4435"/>
                    <a:pt x="11184" y="3490"/>
                  </a:cubicBezTo>
                  <a:cubicBezTo>
                    <a:pt x="10995" y="2765"/>
                    <a:pt x="10397" y="2387"/>
                    <a:pt x="9641" y="2230"/>
                  </a:cubicBezTo>
                  <a:cubicBezTo>
                    <a:pt x="9406" y="2175"/>
                    <a:pt x="9153" y="2150"/>
                    <a:pt x="8895" y="2150"/>
                  </a:cubicBezTo>
                  <a:cubicBezTo>
                    <a:pt x="8565" y="2150"/>
                    <a:pt x="8226" y="2191"/>
                    <a:pt x="7908" y="2261"/>
                  </a:cubicBezTo>
                  <a:cubicBezTo>
                    <a:pt x="7593" y="1348"/>
                    <a:pt x="6994" y="340"/>
                    <a:pt x="6112" y="56"/>
                  </a:cubicBezTo>
                  <a:cubicBezTo>
                    <a:pt x="5967" y="18"/>
                    <a:pt x="5826" y="1"/>
                    <a:pt x="568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3272;p73">
              <a:extLst>
                <a:ext uri="{FF2B5EF4-FFF2-40B4-BE49-F238E27FC236}">
                  <a16:creationId xmlns:a16="http://schemas.microsoft.com/office/drawing/2014/main" id="{AFC740BA-15D5-EE35-A155-5756651D2AD2}"/>
                </a:ext>
              </a:extLst>
            </p:cNvPr>
            <p:cNvSpPr/>
            <p:nvPr/>
          </p:nvSpPr>
          <p:spPr>
            <a:xfrm>
              <a:off x="-42667700" y="2443600"/>
              <a:ext cx="62250" cy="61475"/>
            </a:xfrm>
            <a:custGeom>
              <a:avLst/>
              <a:gdLst/>
              <a:ahLst/>
              <a:cxnLst/>
              <a:rect l="l" t="t" r="r" b="b"/>
              <a:pathLst>
                <a:path w="2490" h="2459" extrusionOk="0">
                  <a:moveTo>
                    <a:pt x="1249" y="858"/>
                  </a:moveTo>
                  <a:cubicBezTo>
                    <a:pt x="1468" y="858"/>
                    <a:pt x="1639" y="1027"/>
                    <a:pt x="1639" y="1260"/>
                  </a:cubicBezTo>
                  <a:cubicBezTo>
                    <a:pt x="1607" y="1418"/>
                    <a:pt x="1481" y="1575"/>
                    <a:pt x="1323" y="1670"/>
                  </a:cubicBezTo>
                  <a:cubicBezTo>
                    <a:pt x="1285" y="1681"/>
                    <a:pt x="1248" y="1686"/>
                    <a:pt x="1211" y="1686"/>
                  </a:cubicBezTo>
                  <a:cubicBezTo>
                    <a:pt x="1040" y="1686"/>
                    <a:pt x="897" y="1569"/>
                    <a:pt x="819" y="1386"/>
                  </a:cubicBezTo>
                  <a:cubicBezTo>
                    <a:pt x="756" y="1134"/>
                    <a:pt x="851" y="945"/>
                    <a:pt x="1103" y="882"/>
                  </a:cubicBezTo>
                  <a:cubicBezTo>
                    <a:pt x="1153" y="866"/>
                    <a:pt x="1202" y="858"/>
                    <a:pt x="1249" y="858"/>
                  </a:cubicBezTo>
                  <a:close/>
                  <a:moveTo>
                    <a:pt x="1229" y="0"/>
                  </a:moveTo>
                  <a:cubicBezTo>
                    <a:pt x="567" y="0"/>
                    <a:pt x="0" y="567"/>
                    <a:pt x="0" y="1229"/>
                  </a:cubicBezTo>
                  <a:cubicBezTo>
                    <a:pt x="0" y="1874"/>
                    <a:pt x="509" y="2459"/>
                    <a:pt x="1177" y="2459"/>
                  </a:cubicBezTo>
                  <a:cubicBezTo>
                    <a:pt x="1194" y="2459"/>
                    <a:pt x="1211" y="2458"/>
                    <a:pt x="1229" y="2458"/>
                  </a:cubicBezTo>
                  <a:cubicBezTo>
                    <a:pt x="1891" y="2458"/>
                    <a:pt x="2489" y="1891"/>
                    <a:pt x="2489" y="1229"/>
                  </a:cubicBezTo>
                  <a:cubicBezTo>
                    <a:pt x="2426" y="567"/>
                    <a:pt x="1891" y="0"/>
                    <a:pt x="12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" name="Google Shape;13132;p72">
            <a:extLst>
              <a:ext uri="{FF2B5EF4-FFF2-40B4-BE49-F238E27FC236}">
                <a16:creationId xmlns:a16="http://schemas.microsoft.com/office/drawing/2014/main" id="{1B4FF08D-0A70-A702-004F-A0C7BFDE38B9}"/>
              </a:ext>
            </a:extLst>
          </p:cNvPr>
          <p:cNvSpPr/>
          <p:nvPr/>
        </p:nvSpPr>
        <p:spPr>
          <a:xfrm>
            <a:off x="2438419" y="2187300"/>
            <a:ext cx="340168" cy="273948"/>
          </a:xfrm>
          <a:custGeom>
            <a:avLst/>
            <a:gdLst/>
            <a:ahLst/>
            <a:cxnLst/>
            <a:rect l="l" t="t" r="r" b="b"/>
            <a:pathLst>
              <a:path w="19325" h="15563" extrusionOk="0">
                <a:moveTo>
                  <a:pt x="13582" y="1135"/>
                </a:moveTo>
                <a:cubicBezTo>
                  <a:pt x="14814" y="1135"/>
                  <a:pt x="15946" y="1812"/>
                  <a:pt x="16532" y="2896"/>
                </a:cubicBezTo>
                <a:cubicBezTo>
                  <a:pt x="17118" y="3983"/>
                  <a:pt x="17060" y="5302"/>
                  <a:pt x="16381" y="6332"/>
                </a:cubicBezTo>
                <a:cubicBezTo>
                  <a:pt x="15881" y="6149"/>
                  <a:pt x="15358" y="6058"/>
                  <a:pt x="14835" y="6058"/>
                </a:cubicBezTo>
                <a:cubicBezTo>
                  <a:pt x="14169" y="6058"/>
                  <a:pt x="13503" y="6206"/>
                  <a:pt x="12890" y="6501"/>
                </a:cubicBezTo>
                <a:cubicBezTo>
                  <a:pt x="12326" y="5429"/>
                  <a:pt x="11381" y="4611"/>
                  <a:pt x="10239" y="4203"/>
                </a:cubicBezTo>
                <a:cubicBezTo>
                  <a:pt x="10390" y="2470"/>
                  <a:pt x="11843" y="1138"/>
                  <a:pt x="13582" y="1135"/>
                </a:cubicBezTo>
                <a:close/>
                <a:moveTo>
                  <a:pt x="8612" y="5055"/>
                </a:moveTo>
                <a:cubicBezTo>
                  <a:pt x="8920" y="5055"/>
                  <a:pt x="9222" y="5094"/>
                  <a:pt x="9518" y="5172"/>
                </a:cubicBezTo>
                <a:cubicBezTo>
                  <a:pt x="10710" y="5489"/>
                  <a:pt x="11673" y="6413"/>
                  <a:pt x="12093" y="7639"/>
                </a:cubicBezTo>
                <a:cubicBezTo>
                  <a:pt x="12176" y="7879"/>
                  <a:pt x="12400" y="8020"/>
                  <a:pt x="12631" y="8020"/>
                </a:cubicBezTo>
                <a:cubicBezTo>
                  <a:pt x="12744" y="8020"/>
                  <a:pt x="12859" y="7986"/>
                  <a:pt x="12960" y="7914"/>
                </a:cubicBezTo>
                <a:cubicBezTo>
                  <a:pt x="13506" y="7519"/>
                  <a:pt x="14164" y="7304"/>
                  <a:pt x="14838" y="7304"/>
                </a:cubicBezTo>
                <a:cubicBezTo>
                  <a:pt x="14844" y="7304"/>
                  <a:pt x="14850" y="7304"/>
                  <a:pt x="14856" y="7304"/>
                </a:cubicBezTo>
                <a:cubicBezTo>
                  <a:pt x="15360" y="7304"/>
                  <a:pt x="15858" y="7428"/>
                  <a:pt x="16308" y="7663"/>
                </a:cubicBezTo>
                <a:cubicBezTo>
                  <a:pt x="17471" y="8267"/>
                  <a:pt x="18192" y="9493"/>
                  <a:pt x="18192" y="10864"/>
                </a:cubicBezTo>
                <a:cubicBezTo>
                  <a:pt x="18192" y="12830"/>
                  <a:pt x="16689" y="14427"/>
                  <a:pt x="14838" y="14427"/>
                </a:cubicBezTo>
                <a:lnTo>
                  <a:pt x="3904" y="14427"/>
                </a:lnTo>
                <a:cubicBezTo>
                  <a:pt x="2377" y="14427"/>
                  <a:pt x="1133" y="13104"/>
                  <a:pt x="1133" y="11480"/>
                </a:cubicBezTo>
                <a:cubicBezTo>
                  <a:pt x="1133" y="9853"/>
                  <a:pt x="2377" y="8530"/>
                  <a:pt x="3904" y="8530"/>
                </a:cubicBezTo>
                <a:cubicBezTo>
                  <a:pt x="4052" y="8533"/>
                  <a:pt x="4200" y="8545"/>
                  <a:pt x="4345" y="8569"/>
                </a:cubicBezTo>
                <a:cubicBezTo>
                  <a:pt x="4377" y="8575"/>
                  <a:pt x="4409" y="8577"/>
                  <a:pt x="4441" y="8577"/>
                </a:cubicBezTo>
                <a:cubicBezTo>
                  <a:pt x="4704" y="8577"/>
                  <a:pt x="4941" y="8393"/>
                  <a:pt x="4994" y="8128"/>
                </a:cubicBezTo>
                <a:cubicBezTo>
                  <a:pt x="5369" y="6347"/>
                  <a:pt x="6891" y="5055"/>
                  <a:pt x="8612" y="5055"/>
                </a:cubicBezTo>
                <a:close/>
                <a:moveTo>
                  <a:pt x="13579" y="1"/>
                </a:moveTo>
                <a:cubicBezTo>
                  <a:pt x="11392" y="1"/>
                  <a:pt x="9410" y="1624"/>
                  <a:pt x="9128" y="3953"/>
                </a:cubicBezTo>
                <a:cubicBezTo>
                  <a:pt x="8954" y="3933"/>
                  <a:pt x="8780" y="3923"/>
                  <a:pt x="8607" y="3923"/>
                </a:cubicBezTo>
                <a:cubicBezTo>
                  <a:pt x="7490" y="3923"/>
                  <a:pt x="6402" y="4324"/>
                  <a:pt x="5550" y="5064"/>
                </a:cubicBezTo>
                <a:cubicBezTo>
                  <a:pt x="4831" y="5686"/>
                  <a:pt x="4300" y="6495"/>
                  <a:pt x="4016" y="7401"/>
                </a:cubicBezTo>
                <a:lnTo>
                  <a:pt x="3901" y="7401"/>
                </a:lnTo>
                <a:cubicBezTo>
                  <a:pt x="1752" y="7401"/>
                  <a:pt x="0" y="9231"/>
                  <a:pt x="0" y="11480"/>
                </a:cubicBezTo>
                <a:cubicBezTo>
                  <a:pt x="0" y="13730"/>
                  <a:pt x="1749" y="15562"/>
                  <a:pt x="3901" y="15562"/>
                </a:cubicBezTo>
                <a:lnTo>
                  <a:pt x="14838" y="15562"/>
                </a:lnTo>
                <a:cubicBezTo>
                  <a:pt x="17311" y="15562"/>
                  <a:pt x="19325" y="13455"/>
                  <a:pt x="19325" y="10867"/>
                </a:cubicBezTo>
                <a:cubicBezTo>
                  <a:pt x="19325" y="9985"/>
                  <a:pt x="19086" y="9122"/>
                  <a:pt x="18633" y="8364"/>
                </a:cubicBezTo>
                <a:cubicBezTo>
                  <a:pt x="18301" y="7808"/>
                  <a:pt x="17854" y="7331"/>
                  <a:pt x="17326" y="6960"/>
                </a:cubicBezTo>
                <a:cubicBezTo>
                  <a:pt x="18917" y="4544"/>
                  <a:pt x="17842" y="1274"/>
                  <a:pt x="15125" y="278"/>
                </a:cubicBezTo>
                <a:cubicBezTo>
                  <a:pt x="14611" y="89"/>
                  <a:pt x="14089" y="1"/>
                  <a:pt x="13579" y="1"/>
                </a:cubicBez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2">
                  <a:lumMod val="75000"/>
                </a:schemeClr>
              </a:solidFill>
            </a:endParaRPr>
          </a:p>
        </p:txBody>
      </p:sp>
      <p:grpSp>
        <p:nvGrpSpPr>
          <p:cNvPr id="9" name="Google Shape;5035;p58">
            <a:extLst>
              <a:ext uri="{FF2B5EF4-FFF2-40B4-BE49-F238E27FC236}">
                <a16:creationId xmlns:a16="http://schemas.microsoft.com/office/drawing/2014/main" id="{24E297FA-28A9-58CF-9C3B-B6EF40AD8E46}"/>
              </a:ext>
            </a:extLst>
          </p:cNvPr>
          <p:cNvGrpSpPr/>
          <p:nvPr/>
        </p:nvGrpSpPr>
        <p:grpSpPr>
          <a:xfrm>
            <a:off x="1904364" y="2877940"/>
            <a:ext cx="314962" cy="370086"/>
            <a:chOff x="4009388" y="3258939"/>
            <a:chExt cx="321277" cy="375511"/>
          </a:xfrm>
          <a:solidFill>
            <a:schemeClr val="bg2">
              <a:lumMod val="50000"/>
            </a:schemeClr>
          </a:solidFill>
        </p:grpSpPr>
        <p:sp>
          <p:nvSpPr>
            <p:cNvPr id="10" name="Google Shape;5036;p58">
              <a:extLst>
                <a:ext uri="{FF2B5EF4-FFF2-40B4-BE49-F238E27FC236}">
                  <a16:creationId xmlns:a16="http://schemas.microsoft.com/office/drawing/2014/main" id="{5D07CD10-86EE-9BCF-FEDA-8119959B69AF}"/>
                </a:ext>
              </a:extLst>
            </p:cNvPr>
            <p:cNvSpPr/>
            <p:nvPr/>
          </p:nvSpPr>
          <p:spPr>
            <a:xfrm>
              <a:off x="4066909" y="3326818"/>
              <a:ext cx="109233" cy="63522"/>
            </a:xfrm>
            <a:custGeom>
              <a:avLst/>
              <a:gdLst/>
              <a:ahLst/>
              <a:cxnLst/>
              <a:rect l="l" t="t" r="r" b="b"/>
              <a:pathLst>
                <a:path w="2858" h="1662" extrusionOk="0">
                  <a:moveTo>
                    <a:pt x="788" y="382"/>
                  </a:moveTo>
                  <a:cubicBezTo>
                    <a:pt x="973" y="382"/>
                    <a:pt x="1164" y="428"/>
                    <a:pt x="1380" y="480"/>
                  </a:cubicBezTo>
                  <a:cubicBezTo>
                    <a:pt x="1616" y="536"/>
                    <a:pt x="1873" y="597"/>
                    <a:pt x="2160" y="602"/>
                  </a:cubicBezTo>
                  <a:cubicBezTo>
                    <a:pt x="2068" y="692"/>
                    <a:pt x="1974" y="783"/>
                    <a:pt x="1882" y="870"/>
                  </a:cubicBezTo>
                  <a:cubicBezTo>
                    <a:pt x="1751" y="994"/>
                    <a:pt x="1615" y="1122"/>
                    <a:pt x="1492" y="1252"/>
                  </a:cubicBezTo>
                  <a:cubicBezTo>
                    <a:pt x="1476" y="1269"/>
                    <a:pt x="1454" y="1278"/>
                    <a:pt x="1430" y="1278"/>
                  </a:cubicBezTo>
                  <a:cubicBezTo>
                    <a:pt x="1402" y="1278"/>
                    <a:pt x="1377" y="1265"/>
                    <a:pt x="1366" y="1254"/>
                  </a:cubicBezTo>
                  <a:cubicBezTo>
                    <a:pt x="1243" y="1125"/>
                    <a:pt x="1107" y="996"/>
                    <a:pt x="974" y="870"/>
                  </a:cubicBezTo>
                  <a:cubicBezTo>
                    <a:pt x="821" y="724"/>
                    <a:pt x="665" y="576"/>
                    <a:pt x="520" y="420"/>
                  </a:cubicBezTo>
                  <a:cubicBezTo>
                    <a:pt x="610" y="393"/>
                    <a:pt x="698" y="382"/>
                    <a:pt x="788" y="382"/>
                  </a:cubicBezTo>
                  <a:close/>
                  <a:moveTo>
                    <a:pt x="786" y="1"/>
                  </a:moveTo>
                  <a:cubicBezTo>
                    <a:pt x="569" y="1"/>
                    <a:pt x="343" y="47"/>
                    <a:pt x="107" y="183"/>
                  </a:cubicBezTo>
                  <a:cubicBezTo>
                    <a:pt x="38" y="222"/>
                    <a:pt x="0" y="303"/>
                    <a:pt x="14" y="386"/>
                  </a:cubicBezTo>
                  <a:cubicBezTo>
                    <a:pt x="20" y="417"/>
                    <a:pt x="36" y="447"/>
                    <a:pt x="57" y="472"/>
                  </a:cubicBezTo>
                  <a:cubicBezTo>
                    <a:pt x="254" y="717"/>
                    <a:pt x="486" y="937"/>
                    <a:pt x="709" y="1148"/>
                  </a:cubicBezTo>
                  <a:cubicBezTo>
                    <a:pt x="842" y="1275"/>
                    <a:pt x="969" y="1396"/>
                    <a:pt x="1086" y="1519"/>
                  </a:cubicBezTo>
                  <a:cubicBezTo>
                    <a:pt x="1173" y="1611"/>
                    <a:pt x="1298" y="1662"/>
                    <a:pt x="1429" y="1662"/>
                  </a:cubicBezTo>
                  <a:cubicBezTo>
                    <a:pt x="1560" y="1662"/>
                    <a:pt x="1681" y="1611"/>
                    <a:pt x="1769" y="1516"/>
                  </a:cubicBezTo>
                  <a:cubicBezTo>
                    <a:pt x="1885" y="1395"/>
                    <a:pt x="2010" y="1275"/>
                    <a:pt x="2144" y="1148"/>
                  </a:cubicBezTo>
                  <a:cubicBezTo>
                    <a:pt x="2368" y="936"/>
                    <a:pt x="2599" y="716"/>
                    <a:pt x="2800" y="469"/>
                  </a:cubicBezTo>
                  <a:cubicBezTo>
                    <a:pt x="2852" y="405"/>
                    <a:pt x="2858" y="314"/>
                    <a:pt x="2812" y="244"/>
                  </a:cubicBezTo>
                  <a:cubicBezTo>
                    <a:pt x="2776" y="189"/>
                    <a:pt x="2715" y="157"/>
                    <a:pt x="2652" y="157"/>
                  </a:cubicBezTo>
                  <a:cubicBezTo>
                    <a:pt x="2635" y="157"/>
                    <a:pt x="2619" y="159"/>
                    <a:pt x="2602" y="163"/>
                  </a:cubicBezTo>
                  <a:cubicBezTo>
                    <a:pt x="2457" y="202"/>
                    <a:pt x="2318" y="218"/>
                    <a:pt x="2185" y="218"/>
                  </a:cubicBezTo>
                  <a:cubicBezTo>
                    <a:pt x="1932" y="218"/>
                    <a:pt x="1698" y="162"/>
                    <a:pt x="1469" y="108"/>
                  </a:cubicBezTo>
                  <a:cubicBezTo>
                    <a:pt x="1247" y="55"/>
                    <a:pt x="1021" y="1"/>
                    <a:pt x="78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5037;p58">
              <a:extLst>
                <a:ext uri="{FF2B5EF4-FFF2-40B4-BE49-F238E27FC236}">
                  <a16:creationId xmlns:a16="http://schemas.microsoft.com/office/drawing/2014/main" id="{3BCDC579-FA30-6891-8B1C-A95754B7F3EC}"/>
                </a:ext>
              </a:extLst>
            </p:cNvPr>
            <p:cNvSpPr/>
            <p:nvPr/>
          </p:nvSpPr>
          <p:spPr>
            <a:xfrm>
              <a:off x="4009388" y="3258939"/>
              <a:ext cx="321277" cy="375511"/>
            </a:xfrm>
            <a:custGeom>
              <a:avLst/>
              <a:gdLst/>
              <a:ahLst/>
              <a:cxnLst/>
              <a:rect l="l" t="t" r="r" b="b"/>
              <a:pathLst>
                <a:path w="8406" h="9825" extrusionOk="0">
                  <a:moveTo>
                    <a:pt x="5489" y="385"/>
                  </a:moveTo>
                  <a:lnTo>
                    <a:pt x="5489" y="715"/>
                  </a:lnTo>
                  <a:cubicBezTo>
                    <a:pt x="5489" y="797"/>
                    <a:pt x="5422" y="865"/>
                    <a:pt x="5338" y="865"/>
                  </a:cubicBezTo>
                  <a:lnTo>
                    <a:pt x="537" y="865"/>
                  </a:lnTo>
                  <a:cubicBezTo>
                    <a:pt x="454" y="865"/>
                    <a:pt x="385" y="797"/>
                    <a:pt x="385" y="715"/>
                  </a:cubicBezTo>
                  <a:lnTo>
                    <a:pt x="385" y="385"/>
                  </a:lnTo>
                  <a:close/>
                  <a:moveTo>
                    <a:pt x="2920" y="6362"/>
                  </a:moveTo>
                  <a:cubicBezTo>
                    <a:pt x="2943" y="6362"/>
                    <a:pt x="3011" y="6377"/>
                    <a:pt x="3143" y="6523"/>
                  </a:cubicBezTo>
                  <a:cubicBezTo>
                    <a:pt x="3159" y="6540"/>
                    <a:pt x="3172" y="6554"/>
                    <a:pt x="3187" y="6570"/>
                  </a:cubicBezTo>
                  <a:cubicBezTo>
                    <a:pt x="3106" y="6816"/>
                    <a:pt x="3063" y="7076"/>
                    <a:pt x="3063" y="7348"/>
                  </a:cubicBezTo>
                  <a:cubicBezTo>
                    <a:pt x="3063" y="7434"/>
                    <a:pt x="3067" y="7518"/>
                    <a:pt x="3075" y="7603"/>
                  </a:cubicBezTo>
                  <a:lnTo>
                    <a:pt x="1849" y="7603"/>
                  </a:lnTo>
                  <a:cubicBezTo>
                    <a:pt x="2029" y="7264"/>
                    <a:pt x="2299" y="6971"/>
                    <a:pt x="2563" y="6689"/>
                  </a:cubicBezTo>
                  <a:cubicBezTo>
                    <a:pt x="2629" y="6618"/>
                    <a:pt x="2696" y="6546"/>
                    <a:pt x="2762" y="6474"/>
                  </a:cubicBezTo>
                  <a:cubicBezTo>
                    <a:pt x="2827" y="6402"/>
                    <a:pt x="2883" y="6362"/>
                    <a:pt x="2920" y="6362"/>
                  </a:cubicBezTo>
                  <a:close/>
                  <a:moveTo>
                    <a:pt x="3187" y="7965"/>
                  </a:moveTo>
                  <a:cubicBezTo>
                    <a:pt x="3232" y="8133"/>
                    <a:pt x="3292" y="8294"/>
                    <a:pt x="3368" y="8445"/>
                  </a:cubicBezTo>
                  <a:lnTo>
                    <a:pt x="385" y="8445"/>
                  </a:lnTo>
                  <a:lnTo>
                    <a:pt x="385" y="8117"/>
                  </a:lnTo>
                  <a:cubicBezTo>
                    <a:pt x="385" y="8034"/>
                    <a:pt x="454" y="7965"/>
                    <a:pt x="537" y="7965"/>
                  </a:cubicBezTo>
                  <a:close/>
                  <a:moveTo>
                    <a:pt x="5559" y="5228"/>
                  </a:moveTo>
                  <a:cubicBezTo>
                    <a:pt x="6724" y="5228"/>
                    <a:pt x="7669" y="6175"/>
                    <a:pt x="7669" y="7338"/>
                  </a:cubicBezTo>
                  <a:cubicBezTo>
                    <a:pt x="7669" y="8502"/>
                    <a:pt x="6724" y="9448"/>
                    <a:pt x="5559" y="9448"/>
                  </a:cubicBezTo>
                  <a:cubicBezTo>
                    <a:pt x="4395" y="9448"/>
                    <a:pt x="3449" y="8502"/>
                    <a:pt x="3449" y="7338"/>
                  </a:cubicBezTo>
                  <a:cubicBezTo>
                    <a:pt x="3449" y="6175"/>
                    <a:pt x="4396" y="5228"/>
                    <a:pt x="5559" y="5228"/>
                  </a:cubicBezTo>
                  <a:close/>
                  <a:moveTo>
                    <a:pt x="193" y="0"/>
                  </a:moveTo>
                  <a:cubicBezTo>
                    <a:pt x="86" y="0"/>
                    <a:pt x="1" y="85"/>
                    <a:pt x="1" y="192"/>
                  </a:cubicBezTo>
                  <a:lnTo>
                    <a:pt x="1" y="711"/>
                  </a:lnTo>
                  <a:cubicBezTo>
                    <a:pt x="1" y="940"/>
                    <a:pt x="145" y="1137"/>
                    <a:pt x="348" y="1213"/>
                  </a:cubicBezTo>
                  <a:cubicBezTo>
                    <a:pt x="371" y="1578"/>
                    <a:pt x="467" y="1925"/>
                    <a:pt x="641" y="2267"/>
                  </a:cubicBezTo>
                  <a:cubicBezTo>
                    <a:pt x="675" y="2334"/>
                    <a:pt x="743" y="2372"/>
                    <a:pt x="814" y="2372"/>
                  </a:cubicBezTo>
                  <a:cubicBezTo>
                    <a:pt x="853" y="2372"/>
                    <a:pt x="892" y="2359"/>
                    <a:pt x="928" y="2334"/>
                  </a:cubicBezTo>
                  <a:cubicBezTo>
                    <a:pt x="1006" y="2277"/>
                    <a:pt x="1025" y="2172"/>
                    <a:pt x="981" y="2086"/>
                  </a:cubicBezTo>
                  <a:cubicBezTo>
                    <a:pt x="842" y="1812"/>
                    <a:pt x="760" y="1536"/>
                    <a:pt x="735" y="1247"/>
                  </a:cubicBezTo>
                  <a:lnTo>
                    <a:pt x="5147" y="1247"/>
                  </a:lnTo>
                  <a:cubicBezTo>
                    <a:pt x="5065" y="2204"/>
                    <a:pt x="4382" y="2849"/>
                    <a:pt x="3827" y="3374"/>
                  </a:cubicBezTo>
                  <a:cubicBezTo>
                    <a:pt x="3417" y="3761"/>
                    <a:pt x="3093" y="4068"/>
                    <a:pt x="3093" y="4423"/>
                  </a:cubicBezTo>
                  <a:cubicBezTo>
                    <a:pt x="3093" y="4777"/>
                    <a:pt x="3417" y="5084"/>
                    <a:pt x="3827" y="5472"/>
                  </a:cubicBezTo>
                  <a:cubicBezTo>
                    <a:pt x="3842" y="5486"/>
                    <a:pt x="3858" y="5500"/>
                    <a:pt x="3873" y="5514"/>
                  </a:cubicBezTo>
                  <a:cubicBezTo>
                    <a:pt x="3668" y="5705"/>
                    <a:pt x="3494" y="5930"/>
                    <a:pt x="3363" y="6180"/>
                  </a:cubicBezTo>
                  <a:cubicBezTo>
                    <a:pt x="3253" y="6076"/>
                    <a:pt x="3108" y="5972"/>
                    <a:pt x="2931" y="5972"/>
                  </a:cubicBezTo>
                  <a:lnTo>
                    <a:pt x="2930" y="5972"/>
                  </a:lnTo>
                  <a:cubicBezTo>
                    <a:pt x="2725" y="5972"/>
                    <a:pt x="2579" y="6109"/>
                    <a:pt x="2486" y="6211"/>
                  </a:cubicBezTo>
                  <a:cubicBezTo>
                    <a:pt x="2423" y="6280"/>
                    <a:pt x="2359" y="6350"/>
                    <a:pt x="2292" y="6422"/>
                  </a:cubicBezTo>
                  <a:cubicBezTo>
                    <a:pt x="1965" y="6771"/>
                    <a:pt x="1628" y="7133"/>
                    <a:pt x="1430" y="7597"/>
                  </a:cubicBezTo>
                  <a:lnTo>
                    <a:pt x="736" y="7597"/>
                  </a:lnTo>
                  <a:cubicBezTo>
                    <a:pt x="818" y="6640"/>
                    <a:pt x="1501" y="5995"/>
                    <a:pt x="2056" y="5471"/>
                  </a:cubicBezTo>
                  <a:cubicBezTo>
                    <a:pt x="2466" y="5084"/>
                    <a:pt x="2790" y="4777"/>
                    <a:pt x="2790" y="4423"/>
                  </a:cubicBezTo>
                  <a:cubicBezTo>
                    <a:pt x="2790" y="4068"/>
                    <a:pt x="2466" y="3761"/>
                    <a:pt x="2056" y="3372"/>
                  </a:cubicBezTo>
                  <a:lnTo>
                    <a:pt x="2046" y="3363"/>
                  </a:lnTo>
                  <a:cubicBezTo>
                    <a:pt x="2009" y="3328"/>
                    <a:pt x="1962" y="3310"/>
                    <a:pt x="1915" y="3310"/>
                  </a:cubicBezTo>
                  <a:cubicBezTo>
                    <a:pt x="1863" y="3310"/>
                    <a:pt x="1812" y="3331"/>
                    <a:pt x="1775" y="3371"/>
                  </a:cubicBezTo>
                  <a:cubicBezTo>
                    <a:pt x="1703" y="3449"/>
                    <a:pt x="1705" y="3570"/>
                    <a:pt x="1783" y="3643"/>
                  </a:cubicBezTo>
                  <a:lnTo>
                    <a:pt x="1792" y="3652"/>
                  </a:lnTo>
                  <a:cubicBezTo>
                    <a:pt x="2108" y="3950"/>
                    <a:pt x="2406" y="4233"/>
                    <a:pt x="2406" y="4423"/>
                  </a:cubicBezTo>
                  <a:cubicBezTo>
                    <a:pt x="2406" y="4611"/>
                    <a:pt x="2107" y="4894"/>
                    <a:pt x="1792" y="5193"/>
                  </a:cubicBezTo>
                  <a:cubicBezTo>
                    <a:pt x="1207" y="5745"/>
                    <a:pt x="417" y="6493"/>
                    <a:pt x="349" y="7632"/>
                  </a:cubicBezTo>
                  <a:cubicBezTo>
                    <a:pt x="145" y="7709"/>
                    <a:pt x="0" y="7905"/>
                    <a:pt x="0" y="8134"/>
                  </a:cubicBezTo>
                  <a:lnTo>
                    <a:pt x="0" y="8635"/>
                  </a:lnTo>
                  <a:cubicBezTo>
                    <a:pt x="0" y="8742"/>
                    <a:pt x="85" y="8827"/>
                    <a:pt x="192" y="8827"/>
                  </a:cubicBezTo>
                  <a:lnTo>
                    <a:pt x="3569" y="8827"/>
                  </a:lnTo>
                  <a:cubicBezTo>
                    <a:pt x="4024" y="9432"/>
                    <a:pt x="4749" y="9825"/>
                    <a:pt x="5562" y="9825"/>
                  </a:cubicBezTo>
                  <a:cubicBezTo>
                    <a:pt x="5780" y="9825"/>
                    <a:pt x="6004" y="9797"/>
                    <a:pt x="6231" y="9737"/>
                  </a:cubicBezTo>
                  <a:cubicBezTo>
                    <a:pt x="6983" y="9540"/>
                    <a:pt x="7771" y="8754"/>
                    <a:pt x="7968" y="8000"/>
                  </a:cubicBezTo>
                  <a:cubicBezTo>
                    <a:pt x="8406" y="6340"/>
                    <a:pt x="7157" y="4838"/>
                    <a:pt x="5564" y="4838"/>
                  </a:cubicBezTo>
                  <a:cubicBezTo>
                    <a:pt x="5050" y="4838"/>
                    <a:pt x="4570" y="4996"/>
                    <a:pt x="4172" y="5265"/>
                  </a:cubicBezTo>
                  <a:cubicBezTo>
                    <a:pt x="4142" y="5237"/>
                    <a:pt x="4114" y="5211"/>
                    <a:pt x="4087" y="5184"/>
                  </a:cubicBezTo>
                  <a:cubicBezTo>
                    <a:pt x="3771" y="4886"/>
                    <a:pt x="3474" y="4605"/>
                    <a:pt x="3474" y="4415"/>
                  </a:cubicBezTo>
                  <a:cubicBezTo>
                    <a:pt x="3474" y="4226"/>
                    <a:pt x="3770" y="3945"/>
                    <a:pt x="4086" y="3646"/>
                  </a:cubicBezTo>
                  <a:cubicBezTo>
                    <a:pt x="4669" y="3094"/>
                    <a:pt x="5459" y="2347"/>
                    <a:pt x="5526" y="1209"/>
                  </a:cubicBezTo>
                  <a:cubicBezTo>
                    <a:pt x="5729" y="1132"/>
                    <a:pt x="5874" y="936"/>
                    <a:pt x="5874" y="707"/>
                  </a:cubicBezTo>
                  <a:lnTo>
                    <a:pt x="5874" y="192"/>
                  </a:lnTo>
                  <a:cubicBezTo>
                    <a:pt x="5874" y="85"/>
                    <a:pt x="5788" y="0"/>
                    <a:pt x="568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5038;p58">
              <a:extLst>
                <a:ext uri="{FF2B5EF4-FFF2-40B4-BE49-F238E27FC236}">
                  <a16:creationId xmlns:a16="http://schemas.microsoft.com/office/drawing/2014/main" id="{64E3B1E9-B2FC-EF85-0105-1434D7090A19}"/>
                </a:ext>
              </a:extLst>
            </p:cNvPr>
            <p:cNvSpPr/>
            <p:nvPr/>
          </p:nvSpPr>
          <p:spPr>
            <a:xfrm>
              <a:off x="4170523" y="3488068"/>
              <a:ext cx="44029" cy="43991"/>
            </a:xfrm>
            <a:custGeom>
              <a:avLst/>
              <a:gdLst/>
              <a:ahLst/>
              <a:cxnLst/>
              <a:rect l="l" t="t" r="r" b="b"/>
              <a:pathLst>
                <a:path w="1152" h="1151" extrusionOk="0">
                  <a:moveTo>
                    <a:pt x="575" y="383"/>
                  </a:moveTo>
                  <a:cubicBezTo>
                    <a:pt x="682" y="383"/>
                    <a:pt x="768" y="469"/>
                    <a:pt x="768" y="576"/>
                  </a:cubicBezTo>
                  <a:cubicBezTo>
                    <a:pt x="768" y="682"/>
                    <a:pt x="682" y="768"/>
                    <a:pt x="575" y="768"/>
                  </a:cubicBezTo>
                  <a:cubicBezTo>
                    <a:pt x="469" y="767"/>
                    <a:pt x="383" y="681"/>
                    <a:pt x="383" y="576"/>
                  </a:cubicBezTo>
                  <a:cubicBezTo>
                    <a:pt x="383" y="469"/>
                    <a:pt x="469" y="383"/>
                    <a:pt x="575" y="383"/>
                  </a:cubicBezTo>
                  <a:close/>
                  <a:moveTo>
                    <a:pt x="575" y="0"/>
                  </a:moveTo>
                  <a:cubicBezTo>
                    <a:pt x="258" y="0"/>
                    <a:pt x="0" y="258"/>
                    <a:pt x="0" y="576"/>
                  </a:cubicBezTo>
                  <a:cubicBezTo>
                    <a:pt x="0" y="894"/>
                    <a:pt x="258" y="1151"/>
                    <a:pt x="575" y="1151"/>
                  </a:cubicBezTo>
                  <a:cubicBezTo>
                    <a:pt x="894" y="1151"/>
                    <a:pt x="1151" y="891"/>
                    <a:pt x="1151" y="576"/>
                  </a:cubicBezTo>
                  <a:cubicBezTo>
                    <a:pt x="1151" y="258"/>
                    <a:pt x="894" y="0"/>
                    <a:pt x="5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5039;p58">
              <a:extLst>
                <a:ext uri="{FF2B5EF4-FFF2-40B4-BE49-F238E27FC236}">
                  <a16:creationId xmlns:a16="http://schemas.microsoft.com/office/drawing/2014/main" id="{B5AD08AF-3A24-D11C-2111-DA0AB6F00C4D}"/>
                </a:ext>
              </a:extLst>
            </p:cNvPr>
            <p:cNvSpPr/>
            <p:nvPr/>
          </p:nvSpPr>
          <p:spPr>
            <a:xfrm>
              <a:off x="4229153" y="3546660"/>
              <a:ext cx="44029" cy="44029"/>
            </a:xfrm>
            <a:custGeom>
              <a:avLst/>
              <a:gdLst/>
              <a:ahLst/>
              <a:cxnLst/>
              <a:rect l="l" t="t" r="r" b="b"/>
              <a:pathLst>
                <a:path w="1152" h="1152" extrusionOk="0">
                  <a:moveTo>
                    <a:pt x="577" y="386"/>
                  </a:moveTo>
                  <a:cubicBezTo>
                    <a:pt x="683" y="386"/>
                    <a:pt x="769" y="471"/>
                    <a:pt x="769" y="578"/>
                  </a:cubicBezTo>
                  <a:cubicBezTo>
                    <a:pt x="769" y="682"/>
                    <a:pt x="681" y="770"/>
                    <a:pt x="577" y="770"/>
                  </a:cubicBezTo>
                  <a:cubicBezTo>
                    <a:pt x="470" y="770"/>
                    <a:pt x="385" y="685"/>
                    <a:pt x="385" y="578"/>
                  </a:cubicBezTo>
                  <a:cubicBezTo>
                    <a:pt x="385" y="472"/>
                    <a:pt x="470" y="386"/>
                    <a:pt x="577" y="386"/>
                  </a:cubicBezTo>
                  <a:close/>
                  <a:moveTo>
                    <a:pt x="577" y="1"/>
                  </a:moveTo>
                  <a:cubicBezTo>
                    <a:pt x="259" y="1"/>
                    <a:pt x="1" y="258"/>
                    <a:pt x="1" y="577"/>
                  </a:cubicBezTo>
                  <a:cubicBezTo>
                    <a:pt x="1" y="894"/>
                    <a:pt x="259" y="1151"/>
                    <a:pt x="577" y="1151"/>
                  </a:cubicBezTo>
                  <a:cubicBezTo>
                    <a:pt x="894" y="1151"/>
                    <a:pt x="1152" y="894"/>
                    <a:pt x="1152" y="577"/>
                  </a:cubicBezTo>
                  <a:cubicBezTo>
                    <a:pt x="1152" y="258"/>
                    <a:pt x="894" y="1"/>
                    <a:pt x="57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5040;p58">
              <a:extLst>
                <a:ext uri="{FF2B5EF4-FFF2-40B4-BE49-F238E27FC236}">
                  <a16:creationId xmlns:a16="http://schemas.microsoft.com/office/drawing/2014/main" id="{F7C4AA8A-8BB9-15FD-B239-8B715B544770}"/>
                </a:ext>
              </a:extLst>
            </p:cNvPr>
            <p:cNvSpPr/>
            <p:nvPr/>
          </p:nvSpPr>
          <p:spPr>
            <a:xfrm>
              <a:off x="4188066" y="3488030"/>
              <a:ext cx="67573" cy="102735"/>
            </a:xfrm>
            <a:custGeom>
              <a:avLst/>
              <a:gdLst/>
              <a:ahLst/>
              <a:cxnLst/>
              <a:rect l="l" t="t" r="r" b="b"/>
              <a:pathLst>
                <a:path w="1768" h="2688" extrusionOk="0">
                  <a:moveTo>
                    <a:pt x="1549" y="0"/>
                  </a:moveTo>
                  <a:cubicBezTo>
                    <a:pt x="1483" y="0"/>
                    <a:pt x="1419" y="35"/>
                    <a:pt x="1384" y="97"/>
                  </a:cubicBezTo>
                  <a:lnTo>
                    <a:pt x="54" y="2400"/>
                  </a:lnTo>
                  <a:cubicBezTo>
                    <a:pt x="1" y="2491"/>
                    <a:pt x="32" y="2608"/>
                    <a:pt x="125" y="2661"/>
                  </a:cubicBezTo>
                  <a:cubicBezTo>
                    <a:pt x="154" y="2679"/>
                    <a:pt x="187" y="2688"/>
                    <a:pt x="220" y="2688"/>
                  </a:cubicBezTo>
                  <a:cubicBezTo>
                    <a:pt x="287" y="2688"/>
                    <a:pt x="351" y="2653"/>
                    <a:pt x="387" y="2592"/>
                  </a:cubicBezTo>
                  <a:lnTo>
                    <a:pt x="1716" y="289"/>
                  </a:lnTo>
                  <a:cubicBezTo>
                    <a:pt x="1767" y="197"/>
                    <a:pt x="1736" y="79"/>
                    <a:pt x="1645" y="26"/>
                  </a:cubicBezTo>
                  <a:cubicBezTo>
                    <a:pt x="1615" y="9"/>
                    <a:pt x="1582" y="0"/>
                    <a:pt x="154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5041;p58">
              <a:extLst>
                <a:ext uri="{FF2B5EF4-FFF2-40B4-BE49-F238E27FC236}">
                  <a16:creationId xmlns:a16="http://schemas.microsoft.com/office/drawing/2014/main" id="{7FF907C5-6EE3-3678-A2B6-0E0FB39C108E}"/>
                </a:ext>
              </a:extLst>
            </p:cNvPr>
            <p:cNvSpPr/>
            <p:nvPr/>
          </p:nvSpPr>
          <p:spPr>
            <a:xfrm>
              <a:off x="4049901" y="3361637"/>
              <a:ext cx="17008" cy="14715"/>
            </a:xfrm>
            <a:custGeom>
              <a:avLst/>
              <a:gdLst/>
              <a:ahLst/>
              <a:cxnLst/>
              <a:rect l="l" t="t" r="r" b="b"/>
              <a:pathLst>
                <a:path w="445" h="385" extrusionOk="0">
                  <a:moveTo>
                    <a:pt x="233" y="1"/>
                  </a:moveTo>
                  <a:cubicBezTo>
                    <a:pt x="163" y="1"/>
                    <a:pt x="97" y="39"/>
                    <a:pt x="67" y="102"/>
                  </a:cubicBezTo>
                  <a:cubicBezTo>
                    <a:pt x="0" y="245"/>
                    <a:pt x="103" y="384"/>
                    <a:pt x="238" y="384"/>
                  </a:cubicBezTo>
                  <a:cubicBezTo>
                    <a:pt x="354" y="384"/>
                    <a:pt x="444" y="282"/>
                    <a:pt x="427" y="163"/>
                  </a:cubicBezTo>
                  <a:cubicBezTo>
                    <a:pt x="415" y="69"/>
                    <a:pt x="329" y="1"/>
                    <a:pt x="23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" name="Google Shape;5342;p66">
            <a:extLst>
              <a:ext uri="{FF2B5EF4-FFF2-40B4-BE49-F238E27FC236}">
                <a16:creationId xmlns:a16="http://schemas.microsoft.com/office/drawing/2014/main" id="{3330B10D-B52E-0878-A5CC-14E1B774EAB2}"/>
              </a:ext>
            </a:extLst>
          </p:cNvPr>
          <p:cNvGrpSpPr/>
          <p:nvPr/>
        </p:nvGrpSpPr>
        <p:grpSpPr>
          <a:xfrm>
            <a:off x="1826948" y="3586858"/>
            <a:ext cx="392378" cy="370086"/>
            <a:chOff x="4903200" y="1331525"/>
            <a:chExt cx="73575" cy="67425"/>
          </a:xfrm>
        </p:grpSpPr>
        <p:sp>
          <p:nvSpPr>
            <p:cNvPr id="17" name="Google Shape;5343;p66">
              <a:extLst>
                <a:ext uri="{FF2B5EF4-FFF2-40B4-BE49-F238E27FC236}">
                  <a16:creationId xmlns:a16="http://schemas.microsoft.com/office/drawing/2014/main" id="{FA51DFDC-E2C2-6092-B17D-97641C32B466}"/>
                </a:ext>
              </a:extLst>
            </p:cNvPr>
            <p:cNvSpPr/>
            <p:nvPr/>
          </p:nvSpPr>
          <p:spPr>
            <a:xfrm>
              <a:off x="4903200" y="1331525"/>
              <a:ext cx="73575" cy="67425"/>
            </a:xfrm>
            <a:custGeom>
              <a:avLst/>
              <a:gdLst/>
              <a:ahLst/>
              <a:cxnLst/>
              <a:rect l="l" t="t" r="r" b="b"/>
              <a:pathLst>
                <a:path w="2943" h="2697" extrusionOk="0">
                  <a:moveTo>
                    <a:pt x="1652" y="0"/>
                  </a:moveTo>
                  <a:lnTo>
                    <a:pt x="1652" y="173"/>
                  </a:lnTo>
                  <a:cubicBezTo>
                    <a:pt x="534" y="195"/>
                    <a:pt x="0" y="1551"/>
                    <a:pt x="794" y="2330"/>
                  </a:cubicBezTo>
                  <a:cubicBezTo>
                    <a:pt x="1051" y="2583"/>
                    <a:pt x="1366" y="2696"/>
                    <a:pt x="1674" y="2696"/>
                  </a:cubicBezTo>
                  <a:cubicBezTo>
                    <a:pt x="2323" y="2696"/>
                    <a:pt x="2943" y="2194"/>
                    <a:pt x="2943" y="1435"/>
                  </a:cubicBezTo>
                  <a:lnTo>
                    <a:pt x="2503" y="1435"/>
                  </a:lnTo>
                  <a:cubicBezTo>
                    <a:pt x="2503" y="1928"/>
                    <a:pt x="2093" y="2259"/>
                    <a:pt x="1668" y="2259"/>
                  </a:cubicBezTo>
                  <a:cubicBezTo>
                    <a:pt x="1470" y="2259"/>
                    <a:pt x="1269" y="2187"/>
                    <a:pt x="1104" y="2027"/>
                  </a:cubicBezTo>
                  <a:cubicBezTo>
                    <a:pt x="577" y="1515"/>
                    <a:pt x="923" y="628"/>
                    <a:pt x="1652" y="613"/>
                  </a:cubicBezTo>
                  <a:lnTo>
                    <a:pt x="1652" y="765"/>
                  </a:lnTo>
                  <a:lnTo>
                    <a:pt x="2020" y="390"/>
                  </a:lnTo>
                  <a:lnTo>
                    <a:pt x="1652" y="0"/>
                  </a:lnTo>
                  <a:close/>
                </a:path>
              </a:pathLst>
            </a:custGeom>
            <a:noFill/>
            <a:ln w="19050" cap="flat" cmpd="sng">
              <a:solidFill>
                <a:schemeClr val="bg2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5344;p66">
              <a:extLst>
                <a:ext uri="{FF2B5EF4-FFF2-40B4-BE49-F238E27FC236}">
                  <a16:creationId xmlns:a16="http://schemas.microsoft.com/office/drawing/2014/main" id="{1FDB06AD-88CC-B9B3-DF09-7881A26FA699}"/>
                </a:ext>
              </a:extLst>
            </p:cNvPr>
            <p:cNvSpPr/>
            <p:nvPr/>
          </p:nvSpPr>
          <p:spPr>
            <a:xfrm>
              <a:off x="4930250" y="1353150"/>
              <a:ext cx="29775" cy="32475"/>
            </a:xfrm>
            <a:custGeom>
              <a:avLst/>
              <a:gdLst/>
              <a:ahLst/>
              <a:cxnLst/>
              <a:rect l="l" t="t" r="r" b="b"/>
              <a:pathLst>
                <a:path w="1191" h="1299" extrusionOk="0">
                  <a:moveTo>
                    <a:pt x="592" y="1"/>
                  </a:moveTo>
                  <a:cubicBezTo>
                    <a:pt x="274" y="1"/>
                    <a:pt x="15" y="246"/>
                    <a:pt x="0" y="570"/>
                  </a:cubicBezTo>
                  <a:lnTo>
                    <a:pt x="447" y="570"/>
                  </a:lnTo>
                  <a:cubicBezTo>
                    <a:pt x="447" y="479"/>
                    <a:pt x="519" y="416"/>
                    <a:pt x="597" y="416"/>
                  </a:cubicBezTo>
                  <a:cubicBezTo>
                    <a:pt x="624" y="416"/>
                    <a:pt x="652" y="424"/>
                    <a:pt x="678" y="441"/>
                  </a:cubicBezTo>
                  <a:cubicBezTo>
                    <a:pt x="779" y="506"/>
                    <a:pt x="765" y="657"/>
                    <a:pt x="656" y="707"/>
                  </a:cubicBezTo>
                  <a:lnTo>
                    <a:pt x="656" y="534"/>
                  </a:lnTo>
                  <a:lnTo>
                    <a:pt x="289" y="902"/>
                  </a:lnTo>
                  <a:lnTo>
                    <a:pt x="656" y="1299"/>
                  </a:lnTo>
                  <a:lnTo>
                    <a:pt x="656" y="1155"/>
                  </a:lnTo>
                  <a:cubicBezTo>
                    <a:pt x="959" y="1126"/>
                    <a:pt x="1190" y="873"/>
                    <a:pt x="1190" y="570"/>
                  </a:cubicBezTo>
                  <a:cubicBezTo>
                    <a:pt x="1176" y="246"/>
                    <a:pt x="916" y="1"/>
                    <a:pt x="592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bg2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" name="Google Shape;13157;p72">
            <a:extLst>
              <a:ext uri="{FF2B5EF4-FFF2-40B4-BE49-F238E27FC236}">
                <a16:creationId xmlns:a16="http://schemas.microsoft.com/office/drawing/2014/main" id="{69DD1F22-B9CA-65A2-3609-44FF04F4C6F1}"/>
              </a:ext>
            </a:extLst>
          </p:cNvPr>
          <p:cNvSpPr/>
          <p:nvPr/>
        </p:nvSpPr>
        <p:spPr>
          <a:xfrm>
            <a:off x="1844434" y="4274738"/>
            <a:ext cx="253545" cy="321938"/>
          </a:xfrm>
          <a:custGeom>
            <a:avLst/>
            <a:gdLst/>
            <a:ahLst/>
            <a:cxnLst/>
            <a:rect l="l" t="t" r="r" b="b"/>
            <a:pathLst>
              <a:path w="19787" h="19396" extrusionOk="0">
                <a:moveTo>
                  <a:pt x="16583" y="1203"/>
                </a:moveTo>
                <a:cubicBezTo>
                  <a:pt x="17017" y="1203"/>
                  <a:pt x="17451" y="1370"/>
                  <a:pt x="17782" y="1702"/>
                </a:cubicBezTo>
                <a:cubicBezTo>
                  <a:pt x="18446" y="2363"/>
                  <a:pt x="18446" y="3438"/>
                  <a:pt x="17782" y="4102"/>
                </a:cubicBezTo>
                <a:lnTo>
                  <a:pt x="16565" y="5319"/>
                </a:lnTo>
                <a:lnTo>
                  <a:pt x="14165" y="2918"/>
                </a:lnTo>
                <a:lnTo>
                  <a:pt x="15382" y="1702"/>
                </a:lnTo>
                <a:cubicBezTo>
                  <a:pt x="15714" y="1370"/>
                  <a:pt x="16149" y="1203"/>
                  <a:pt x="16583" y="1203"/>
                </a:cubicBezTo>
                <a:close/>
                <a:moveTo>
                  <a:pt x="13362" y="3719"/>
                </a:moveTo>
                <a:lnTo>
                  <a:pt x="14162" y="4519"/>
                </a:lnTo>
                <a:lnTo>
                  <a:pt x="4587" y="14096"/>
                </a:lnTo>
                <a:cubicBezTo>
                  <a:pt x="4255" y="13861"/>
                  <a:pt x="3884" y="13692"/>
                  <a:pt x="3488" y="13595"/>
                </a:cubicBezTo>
                <a:lnTo>
                  <a:pt x="13310" y="3770"/>
                </a:lnTo>
                <a:lnTo>
                  <a:pt x="13362" y="3719"/>
                </a:lnTo>
                <a:close/>
                <a:moveTo>
                  <a:pt x="14965" y="5322"/>
                </a:moveTo>
                <a:lnTo>
                  <a:pt x="15765" y="6122"/>
                </a:lnTo>
                <a:lnTo>
                  <a:pt x="15714" y="6173"/>
                </a:lnTo>
                <a:lnTo>
                  <a:pt x="5888" y="15996"/>
                </a:lnTo>
                <a:cubicBezTo>
                  <a:pt x="5792" y="15600"/>
                  <a:pt x="5623" y="15229"/>
                  <a:pt x="5387" y="14897"/>
                </a:cubicBezTo>
                <a:lnTo>
                  <a:pt x="14965" y="5322"/>
                </a:lnTo>
                <a:close/>
                <a:moveTo>
                  <a:pt x="2704" y="14631"/>
                </a:moveTo>
                <a:cubicBezTo>
                  <a:pt x="3925" y="14631"/>
                  <a:pt x="4911" y="15655"/>
                  <a:pt x="4850" y="16889"/>
                </a:cubicBezTo>
                <a:lnTo>
                  <a:pt x="3736" y="17249"/>
                </a:lnTo>
                <a:cubicBezTo>
                  <a:pt x="3449" y="16572"/>
                  <a:pt x="2911" y="16035"/>
                  <a:pt x="2235" y="15748"/>
                </a:cubicBezTo>
                <a:lnTo>
                  <a:pt x="2594" y="14634"/>
                </a:lnTo>
                <a:cubicBezTo>
                  <a:pt x="2631" y="14632"/>
                  <a:pt x="2667" y="14631"/>
                  <a:pt x="2704" y="14631"/>
                </a:cubicBezTo>
                <a:close/>
                <a:moveTo>
                  <a:pt x="1888" y="16835"/>
                </a:moveTo>
                <a:cubicBezTo>
                  <a:pt x="2217" y="17001"/>
                  <a:pt x="2483" y="17267"/>
                  <a:pt x="2649" y="17596"/>
                </a:cubicBezTo>
                <a:lnTo>
                  <a:pt x="1528" y="17955"/>
                </a:lnTo>
                <a:lnTo>
                  <a:pt x="1888" y="16835"/>
                </a:lnTo>
                <a:close/>
                <a:moveTo>
                  <a:pt x="16654" y="1"/>
                </a:moveTo>
                <a:cubicBezTo>
                  <a:pt x="15897" y="1"/>
                  <a:pt x="15141" y="302"/>
                  <a:pt x="14581" y="901"/>
                </a:cubicBezTo>
                <a:lnTo>
                  <a:pt x="11710" y="3770"/>
                </a:lnTo>
                <a:lnTo>
                  <a:pt x="1882" y="13601"/>
                </a:lnTo>
                <a:cubicBezTo>
                  <a:pt x="1861" y="13619"/>
                  <a:pt x="1842" y="13641"/>
                  <a:pt x="1827" y="13662"/>
                </a:cubicBezTo>
                <a:lnTo>
                  <a:pt x="1809" y="13677"/>
                </a:lnTo>
                <a:lnTo>
                  <a:pt x="1788" y="13695"/>
                </a:lnTo>
                <a:cubicBezTo>
                  <a:pt x="1782" y="13701"/>
                  <a:pt x="1773" y="13707"/>
                  <a:pt x="1767" y="13716"/>
                </a:cubicBezTo>
                <a:cubicBezTo>
                  <a:pt x="1761" y="13722"/>
                  <a:pt x="1755" y="13725"/>
                  <a:pt x="1752" y="13731"/>
                </a:cubicBezTo>
                <a:cubicBezTo>
                  <a:pt x="1746" y="13737"/>
                  <a:pt x="1737" y="13746"/>
                  <a:pt x="1728" y="13755"/>
                </a:cubicBezTo>
                <a:lnTo>
                  <a:pt x="1716" y="13773"/>
                </a:lnTo>
                <a:cubicBezTo>
                  <a:pt x="1710" y="13782"/>
                  <a:pt x="1704" y="13789"/>
                  <a:pt x="1698" y="13801"/>
                </a:cubicBezTo>
                <a:cubicBezTo>
                  <a:pt x="1688" y="13810"/>
                  <a:pt x="1688" y="13813"/>
                  <a:pt x="1685" y="13819"/>
                </a:cubicBezTo>
                <a:cubicBezTo>
                  <a:pt x="1679" y="13825"/>
                  <a:pt x="1673" y="13837"/>
                  <a:pt x="1667" y="13846"/>
                </a:cubicBezTo>
                <a:cubicBezTo>
                  <a:pt x="1661" y="13855"/>
                  <a:pt x="1658" y="13861"/>
                  <a:pt x="1655" y="13870"/>
                </a:cubicBezTo>
                <a:cubicBezTo>
                  <a:pt x="1652" y="13879"/>
                  <a:pt x="1646" y="13885"/>
                  <a:pt x="1643" y="13894"/>
                </a:cubicBezTo>
                <a:cubicBezTo>
                  <a:pt x="1640" y="13903"/>
                  <a:pt x="1634" y="13918"/>
                  <a:pt x="1631" y="13933"/>
                </a:cubicBezTo>
                <a:cubicBezTo>
                  <a:pt x="1631" y="13936"/>
                  <a:pt x="1625" y="13939"/>
                  <a:pt x="1625" y="13943"/>
                </a:cubicBezTo>
                <a:lnTo>
                  <a:pt x="1625" y="13949"/>
                </a:lnTo>
                <a:cubicBezTo>
                  <a:pt x="1625" y="13949"/>
                  <a:pt x="1625" y="13952"/>
                  <a:pt x="1625" y="13952"/>
                </a:cubicBezTo>
                <a:lnTo>
                  <a:pt x="118" y="18656"/>
                </a:lnTo>
                <a:cubicBezTo>
                  <a:pt x="1" y="19021"/>
                  <a:pt x="272" y="19393"/>
                  <a:pt x="656" y="19396"/>
                </a:cubicBezTo>
                <a:cubicBezTo>
                  <a:pt x="713" y="19396"/>
                  <a:pt x="771" y="19387"/>
                  <a:pt x="828" y="19368"/>
                </a:cubicBezTo>
                <a:lnTo>
                  <a:pt x="5538" y="17859"/>
                </a:lnTo>
                <a:lnTo>
                  <a:pt x="5547" y="17856"/>
                </a:lnTo>
                <a:cubicBezTo>
                  <a:pt x="5559" y="17853"/>
                  <a:pt x="5571" y="17847"/>
                  <a:pt x="5584" y="17844"/>
                </a:cubicBezTo>
                <a:lnTo>
                  <a:pt x="5599" y="17838"/>
                </a:lnTo>
                <a:cubicBezTo>
                  <a:pt x="5611" y="17832"/>
                  <a:pt x="5623" y="17826"/>
                  <a:pt x="5635" y="17819"/>
                </a:cubicBezTo>
                <a:cubicBezTo>
                  <a:pt x="5650" y="17810"/>
                  <a:pt x="5653" y="17810"/>
                  <a:pt x="5659" y="17804"/>
                </a:cubicBezTo>
                <a:cubicBezTo>
                  <a:pt x="5668" y="17798"/>
                  <a:pt x="5680" y="17792"/>
                  <a:pt x="5689" y="17786"/>
                </a:cubicBezTo>
                <a:cubicBezTo>
                  <a:pt x="5698" y="17780"/>
                  <a:pt x="5701" y="17777"/>
                  <a:pt x="5710" y="17771"/>
                </a:cubicBezTo>
                <a:lnTo>
                  <a:pt x="5728" y="17756"/>
                </a:lnTo>
                <a:lnTo>
                  <a:pt x="5750" y="17738"/>
                </a:lnTo>
                <a:cubicBezTo>
                  <a:pt x="5756" y="17732"/>
                  <a:pt x="5762" y="17726"/>
                  <a:pt x="5768" y="17720"/>
                </a:cubicBezTo>
                <a:cubicBezTo>
                  <a:pt x="5774" y="17714"/>
                  <a:pt x="5780" y="17708"/>
                  <a:pt x="5783" y="17702"/>
                </a:cubicBezTo>
                <a:lnTo>
                  <a:pt x="5798" y="17687"/>
                </a:lnTo>
                <a:cubicBezTo>
                  <a:pt x="5810" y="17678"/>
                  <a:pt x="5819" y="17669"/>
                  <a:pt x="5828" y="17659"/>
                </a:cubicBezTo>
                <a:lnTo>
                  <a:pt x="15714" y="7777"/>
                </a:lnTo>
                <a:lnTo>
                  <a:pt x="18582" y="4902"/>
                </a:lnTo>
                <a:cubicBezTo>
                  <a:pt x="19754" y="3809"/>
                  <a:pt x="19787" y="1961"/>
                  <a:pt x="18655" y="829"/>
                </a:cubicBezTo>
                <a:cubicBezTo>
                  <a:pt x="18102" y="276"/>
                  <a:pt x="17378" y="1"/>
                  <a:pt x="16654" y="1"/>
                </a:cubicBezTo>
                <a:close/>
              </a:path>
            </a:pathLst>
          </a:custGeom>
          <a:solidFill>
            <a:schemeClr val="bg2">
              <a:lumMod val="50000"/>
            </a:schemeClr>
          </a:solidFill>
          <a:ln w="3175"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48" name="Google Shape;5248;p59"/>
          <p:cNvPicPr preferRelativeResize="0"/>
          <p:nvPr/>
        </p:nvPicPr>
        <p:blipFill rotWithShape="1">
          <a:blip r:embed="rId3">
            <a:alphaModFix/>
          </a:blip>
          <a:srcRect l="4136" t="3060" r="4145" b="8240"/>
          <a:stretch/>
        </p:blipFill>
        <p:spPr>
          <a:xfrm>
            <a:off x="378538" y="290512"/>
            <a:ext cx="8387275" cy="4562476"/>
          </a:xfrm>
          <a:prstGeom prst="rect">
            <a:avLst/>
          </a:prstGeom>
          <a:noFill/>
          <a:ln>
            <a:noFill/>
          </a:ln>
          <a:effectLst>
            <a:outerShdw blurRad="57150" dist="19050" dir="51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5249" name="Google Shape;5249;p59"/>
          <p:cNvSpPr/>
          <p:nvPr/>
        </p:nvSpPr>
        <p:spPr>
          <a:xfrm>
            <a:off x="481238" y="391125"/>
            <a:ext cx="8181900" cy="43620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252" name="Google Shape;5252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7671373">
            <a:off x="700233" y="3006875"/>
            <a:ext cx="658710" cy="2444250"/>
          </a:xfrm>
          <a:prstGeom prst="rect">
            <a:avLst/>
          </a:prstGeom>
          <a:noFill/>
          <a:ln>
            <a:noFill/>
          </a:ln>
          <a:effectLst>
            <a:outerShdw blurRad="14288" dist="9525" dir="5400000" algn="bl" rotWithShape="0">
              <a:srgbClr val="000000">
                <a:alpha val="42000"/>
              </a:srgbClr>
            </a:outerShdw>
          </a:effectLst>
        </p:spPr>
      </p:pic>
      <p:sp>
        <p:nvSpPr>
          <p:cNvPr id="3" name="Google Shape;5250;p59">
            <a:extLst>
              <a:ext uri="{FF2B5EF4-FFF2-40B4-BE49-F238E27FC236}">
                <a16:creationId xmlns:a16="http://schemas.microsoft.com/office/drawing/2014/main" id="{625FE7A1-CC2A-CFA1-BD9E-AC3C1E37A86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Project Goals</a:t>
            </a:r>
            <a:endParaRPr dirty="0"/>
          </a:p>
        </p:txBody>
      </p:sp>
      <p:sp>
        <p:nvSpPr>
          <p:cNvPr id="4" name="Google Shape;5251;p59">
            <a:extLst>
              <a:ext uri="{FF2B5EF4-FFF2-40B4-BE49-F238E27FC236}">
                <a16:creationId xmlns:a16="http://schemas.microsoft.com/office/drawing/2014/main" id="{0A625C0F-AF74-2DD3-2B0B-0DDF54BE676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20000" y="1237075"/>
            <a:ext cx="7704000" cy="336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/>
            <a:r>
              <a:rPr lang="en-US" sz="1400" dirty="0">
                <a:solidFill>
                  <a:schemeClr val="dk1"/>
                </a:solidFill>
              </a:rPr>
              <a:t>To plan out the development process of the full-stack application</a:t>
            </a:r>
          </a:p>
          <a:p>
            <a:pPr marL="285750" indent="-285750"/>
            <a:r>
              <a:rPr lang="en-US" sz="1400" dirty="0">
                <a:solidFill>
                  <a:schemeClr val="dk1"/>
                </a:solidFill>
              </a:rPr>
              <a:t>To implement a database and schemas for the storage of users and rental listings</a:t>
            </a:r>
          </a:p>
          <a:p>
            <a:pPr marL="285750" indent="-285750"/>
            <a:r>
              <a:rPr lang="en-US" sz="1400" dirty="0">
                <a:solidFill>
                  <a:schemeClr val="dk1"/>
                </a:solidFill>
              </a:rPr>
              <a:t>To implement API end points based on the database</a:t>
            </a:r>
          </a:p>
          <a:p>
            <a:pPr marL="285750" indent="-285750"/>
            <a:r>
              <a:rPr lang="en-US" sz="1400" dirty="0">
                <a:solidFill>
                  <a:schemeClr val="dk1"/>
                </a:solidFill>
              </a:rPr>
              <a:t>To implement </a:t>
            </a:r>
            <a:r>
              <a:rPr lang="en-US" sz="1400" dirty="0" err="1">
                <a:solidFill>
                  <a:schemeClr val="dk1"/>
                </a:solidFill>
              </a:rPr>
              <a:t>Singpass</a:t>
            </a:r>
            <a:r>
              <a:rPr lang="en-US" sz="1400" dirty="0">
                <a:solidFill>
                  <a:schemeClr val="dk1"/>
                </a:solidFill>
              </a:rPr>
              <a:t> API (may use a </a:t>
            </a:r>
            <a:r>
              <a:rPr lang="en-US" sz="1400" dirty="0" err="1">
                <a:solidFill>
                  <a:schemeClr val="dk1"/>
                </a:solidFill>
              </a:rPr>
              <a:t>mockserver</a:t>
            </a:r>
            <a:r>
              <a:rPr lang="en-US" sz="1400" dirty="0">
                <a:solidFill>
                  <a:schemeClr val="dk1"/>
                </a:solidFill>
              </a:rPr>
              <a:t> or write in to request for usage)</a:t>
            </a:r>
          </a:p>
          <a:p>
            <a:pPr marL="285750" indent="-285750"/>
            <a:r>
              <a:rPr lang="en-US" sz="1400" dirty="0">
                <a:solidFill>
                  <a:schemeClr val="dk1"/>
                </a:solidFill>
              </a:rPr>
              <a:t>To implement user friendly design using frontend framework </a:t>
            </a:r>
            <a:r>
              <a:rPr lang="en-US" sz="1400" dirty="0" err="1">
                <a:solidFill>
                  <a:schemeClr val="dk1"/>
                </a:solidFill>
              </a:rPr>
              <a:t>ReactJs</a:t>
            </a:r>
            <a:endParaRPr lang="en-US" sz="1400" dirty="0">
              <a:solidFill>
                <a:schemeClr val="dk1"/>
              </a:solidFill>
            </a:endParaRPr>
          </a:p>
          <a:p>
            <a:pPr marL="285750" indent="-285750"/>
            <a:r>
              <a:rPr lang="en-US" sz="1400" dirty="0">
                <a:solidFill>
                  <a:schemeClr val="dk1"/>
                </a:solidFill>
              </a:rPr>
              <a:t>To implement tests using libraries, to optimize the web application</a:t>
            </a:r>
          </a:p>
          <a:p>
            <a:pPr marL="285750" indent="-285750"/>
            <a:r>
              <a:rPr lang="en-US" sz="1400" dirty="0">
                <a:solidFill>
                  <a:schemeClr val="dk1"/>
                </a:solidFill>
              </a:rPr>
              <a:t>More to be added along the way as this is a Agile process</a:t>
            </a:r>
            <a:endParaRPr sz="140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51815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48" name="Google Shape;5248;p59"/>
          <p:cNvPicPr preferRelativeResize="0"/>
          <p:nvPr/>
        </p:nvPicPr>
        <p:blipFill rotWithShape="1">
          <a:blip r:embed="rId3">
            <a:alphaModFix/>
          </a:blip>
          <a:srcRect l="4136" t="3060" r="4145" b="8240"/>
          <a:stretch/>
        </p:blipFill>
        <p:spPr>
          <a:xfrm>
            <a:off x="378538" y="290512"/>
            <a:ext cx="8387275" cy="4562476"/>
          </a:xfrm>
          <a:prstGeom prst="rect">
            <a:avLst/>
          </a:prstGeom>
          <a:noFill/>
          <a:ln>
            <a:noFill/>
          </a:ln>
          <a:effectLst>
            <a:outerShdw blurRad="57150" dist="19050" dir="51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5249" name="Google Shape;5249;p59"/>
          <p:cNvSpPr/>
          <p:nvPr/>
        </p:nvSpPr>
        <p:spPr>
          <a:xfrm>
            <a:off x="481238" y="391125"/>
            <a:ext cx="8181900" cy="43620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252" name="Google Shape;5252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9642538">
            <a:off x="151506" y="3127875"/>
            <a:ext cx="658710" cy="2444250"/>
          </a:xfrm>
          <a:prstGeom prst="rect">
            <a:avLst/>
          </a:prstGeom>
          <a:noFill/>
          <a:ln>
            <a:noFill/>
          </a:ln>
          <a:effectLst>
            <a:outerShdw blurRad="14288" dist="9525" dir="5400000" algn="bl" rotWithShape="0">
              <a:srgbClr val="000000">
                <a:alpha val="42000"/>
              </a:srgbClr>
            </a:outerShdw>
          </a:effectLst>
        </p:spPr>
      </p:pic>
      <p:sp>
        <p:nvSpPr>
          <p:cNvPr id="3" name="Google Shape;5250;p59">
            <a:extLst>
              <a:ext uri="{FF2B5EF4-FFF2-40B4-BE49-F238E27FC236}">
                <a16:creationId xmlns:a16="http://schemas.microsoft.com/office/drawing/2014/main" id="{BBE17EAA-BA73-9554-25F6-891EE10E38C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Technical </a:t>
            </a:r>
            <a:br>
              <a:rPr lang="en" dirty="0"/>
            </a:br>
            <a:r>
              <a:rPr lang="en" dirty="0"/>
              <a:t>Achievements</a:t>
            </a:r>
            <a:endParaRPr dirty="0"/>
          </a:p>
        </p:txBody>
      </p:sp>
      <p:sp>
        <p:nvSpPr>
          <p:cNvPr id="4" name="Google Shape;5251;p59">
            <a:extLst>
              <a:ext uri="{FF2B5EF4-FFF2-40B4-BE49-F238E27FC236}">
                <a16:creationId xmlns:a16="http://schemas.microsoft.com/office/drawing/2014/main" id="{ECA4257D-BEB0-C348-5DF8-333184E31AD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20000" y="1237075"/>
            <a:ext cx="3913284" cy="336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/>
            <a:r>
              <a:rPr lang="en-US" sz="1400" dirty="0">
                <a:solidFill>
                  <a:schemeClr val="dk1"/>
                </a:solidFill>
              </a:rPr>
              <a:t>Created backend API and hosted web applications on Heroku</a:t>
            </a:r>
          </a:p>
          <a:p>
            <a:pPr marL="285750" indent="-285750"/>
            <a:r>
              <a:rPr lang="en-US" sz="1400" dirty="0">
                <a:solidFill>
                  <a:schemeClr val="dk1"/>
                </a:solidFill>
              </a:rPr>
              <a:t>Implemented a static responsive webpage as a concept for understanding HTML and CSS</a:t>
            </a:r>
          </a:p>
          <a:p>
            <a:pPr marL="285750" indent="-285750"/>
            <a:r>
              <a:rPr lang="en-US" sz="1400" dirty="0">
                <a:solidFill>
                  <a:schemeClr val="dk1"/>
                </a:solidFill>
              </a:rPr>
              <a:t>Committed a few React Apps to practice on the use of React Hooks</a:t>
            </a:r>
          </a:p>
          <a:p>
            <a:pPr marL="285750" indent="-285750"/>
            <a:r>
              <a:rPr lang="en-US" sz="1400" dirty="0">
                <a:solidFill>
                  <a:schemeClr val="dk1"/>
                </a:solidFill>
              </a:rPr>
              <a:t>Created a Webhook based Telegram bot that uses Google Apps script to track attendance in the Singapore Armed Forces</a:t>
            </a:r>
            <a:endParaRPr sz="1400" dirty="0">
              <a:solidFill>
                <a:schemeClr val="dk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008C67-C4E2-F180-4D1C-7836CCC25E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3635" y="583225"/>
            <a:ext cx="4029127" cy="403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4566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48" name="Google Shape;5248;p59"/>
          <p:cNvPicPr preferRelativeResize="0"/>
          <p:nvPr/>
        </p:nvPicPr>
        <p:blipFill rotWithShape="1">
          <a:blip r:embed="rId3">
            <a:alphaModFix/>
          </a:blip>
          <a:srcRect l="4136" t="3060" r="4145" b="8240"/>
          <a:stretch/>
        </p:blipFill>
        <p:spPr>
          <a:xfrm>
            <a:off x="378538" y="290512"/>
            <a:ext cx="8387275" cy="4562476"/>
          </a:xfrm>
          <a:prstGeom prst="rect">
            <a:avLst/>
          </a:prstGeom>
          <a:noFill/>
          <a:ln>
            <a:noFill/>
          </a:ln>
          <a:effectLst>
            <a:outerShdw blurRad="57150" dist="19050" dir="51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5249" name="Google Shape;5249;p59"/>
          <p:cNvSpPr/>
          <p:nvPr/>
        </p:nvSpPr>
        <p:spPr>
          <a:xfrm>
            <a:off x="481238" y="391125"/>
            <a:ext cx="8181900" cy="43620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252" name="Google Shape;5252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63082" y="1654325"/>
            <a:ext cx="658710" cy="2444250"/>
          </a:xfrm>
          <a:prstGeom prst="rect">
            <a:avLst/>
          </a:prstGeom>
          <a:noFill/>
          <a:ln>
            <a:noFill/>
          </a:ln>
          <a:effectLst>
            <a:outerShdw blurRad="14288" dist="9525" dir="5400000" algn="bl" rotWithShape="0">
              <a:srgbClr val="000000">
                <a:alpha val="42000"/>
              </a:srgbClr>
            </a:outerShdw>
          </a:effectLst>
        </p:spPr>
      </p:pic>
      <p:sp>
        <p:nvSpPr>
          <p:cNvPr id="3" name="Google Shape;5250;p59">
            <a:extLst>
              <a:ext uri="{FF2B5EF4-FFF2-40B4-BE49-F238E27FC236}">
                <a16:creationId xmlns:a16="http://schemas.microsoft.com/office/drawing/2014/main" id="{D4458EBE-0D16-C157-AC36-40A84465C70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Technical </a:t>
            </a:r>
            <a:br>
              <a:rPr lang="en" dirty="0"/>
            </a:br>
            <a:r>
              <a:rPr lang="en" dirty="0"/>
              <a:t>Achievements</a:t>
            </a:r>
            <a:endParaRPr dirty="0"/>
          </a:p>
        </p:txBody>
      </p:sp>
      <p:sp>
        <p:nvSpPr>
          <p:cNvPr id="4" name="Google Shape;5251;p59">
            <a:extLst>
              <a:ext uri="{FF2B5EF4-FFF2-40B4-BE49-F238E27FC236}">
                <a16:creationId xmlns:a16="http://schemas.microsoft.com/office/drawing/2014/main" id="{7420CE4C-3E19-F29D-6AF8-FE5765C2C58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20000" y="1237075"/>
            <a:ext cx="3913284" cy="336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/>
            <a:r>
              <a:rPr lang="en-US" sz="1400" dirty="0">
                <a:solidFill>
                  <a:schemeClr val="dk1"/>
                </a:solidFill>
              </a:rPr>
              <a:t>Backend project: Lets Tour</a:t>
            </a:r>
          </a:p>
          <a:p>
            <a:pPr marL="285750" indent="-285750"/>
            <a:r>
              <a:rPr lang="en-US" sz="1400" dirty="0">
                <a:solidFill>
                  <a:schemeClr val="dk1"/>
                </a:solidFill>
              </a:rPr>
              <a:t>A web application that allows user to book and review different tours around the United States</a:t>
            </a:r>
          </a:p>
          <a:p>
            <a:pPr marL="285750" indent="-285750"/>
            <a:r>
              <a:rPr lang="en-US" sz="1400" dirty="0">
                <a:solidFill>
                  <a:schemeClr val="dk1"/>
                </a:solidFill>
              </a:rPr>
              <a:t>Framework used: </a:t>
            </a:r>
            <a:r>
              <a:rPr lang="en-US" sz="1400" dirty="0" err="1">
                <a:solidFill>
                  <a:schemeClr val="dk1"/>
                </a:solidFill>
              </a:rPr>
              <a:t>NodeJs</a:t>
            </a:r>
            <a:r>
              <a:rPr lang="en-US" sz="1400" dirty="0">
                <a:solidFill>
                  <a:schemeClr val="dk1"/>
                </a:solidFill>
              </a:rPr>
              <a:t>, Pug Templates, </a:t>
            </a:r>
            <a:r>
              <a:rPr lang="en-US" sz="1400" dirty="0" err="1">
                <a:solidFill>
                  <a:schemeClr val="dk1"/>
                </a:solidFill>
              </a:rPr>
              <a:t>ExpressJs</a:t>
            </a:r>
            <a:r>
              <a:rPr lang="en-US" sz="1400" dirty="0">
                <a:solidFill>
                  <a:schemeClr val="dk1"/>
                </a:solidFill>
              </a:rPr>
              <a:t>, HTML &amp; CSS, </a:t>
            </a:r>
            <a:r>
              <a:rPr lang="en-US" sz="1400" dirty="0" err="1">
                <a:solidFill>
                  <a:schemeClr val="dk1"/>
                </a:solidFill>
              </a:rPr>
              <a:t>Javascript</a:t>
            </a:r>
            <a:r>
              <a:rPr lang="en-US" sz="1400" dirty="0">
                <a:solidFill>
                  <a:schemeClr val="dk1"/>
                </a:solidFill>
              </a:rPr>
              <a:t>, MongoDB</a:t>
            </a:r>
          </a:p>
          <a:p>
            <a:pPr marL="285750" indent="-285750"/>
            <a:r>
              <a:rPr lang="en-US" sz="1400" dirty="0">
                <a:solidFill>
                  <a:schemeClr val="dk1"/>
                </a:solidFill>
              </a:rPr>
              <a:t>Link: </a:t>
            </a:r>
            <a:r>
              <a:rPr lang="en-US" sz="1400" dirty="0">
                <a:solidFill>
                  <a:schemeClr val="dk1"/>
                </a:solidFill>
                <a:hlinkClick r:id="rId5"/>
              </a:rPr>
              <a:t>https://letstour.herokuapp.com/</a:t>
            </a:r>
            <a:endParaRPr sz="1400" dirty="0">
              <a:solidFill>
                <a:schemeClr val="dk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0362C13-CCB8-DAB4-4CFD-28F8016AE8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27291" y="540000"/>
            <a:ext cx="3881788" cy="403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3141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48" name="Google Shape;5248;p59"/>
          <p:cNvPicPr preferRelativeResize="0"/>
          <p:nvPr/>
        </p:nvPicPr>
        <p:blipFill rotWithShape="1">
          <a:blip r:embed="rId3">
            <a:alphaModFix/>
          </a:blip>
          <a:srcRect l="4136" t="3060" r="4145" b="8240"/>
          <a:stretch/>
        </p:blipFill>
        <p:spPr>
          <a:xfrm>
            <a:off x="378538" y="290512"/>
            <a:ext cx="8387275" cy="4562476"/>
          </a:xfrm>
          <a:prstGeom prst="rect">
            <a:avLst/>
          </a:prstGeom>
          <a:noFill/>
          <a:ln>
            <a:noFill/>
          </a:ln>
          <a:effectLst>
            <a:outerShdw blurRad="57150" dist="19050" dir="51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5249" name="Google Shape;5249;p59"/>
          <p:cNvSpPr/>
          <p:nvPr/>
        </p:nvSpPr>
        <p:spPr>
          <a:xfrm>
            <a:off x="481238" y="391125"/>
            <a:ext cx="8181900" cy="43620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252" name="Google Shape;5252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2160980">
            <a:off x="8044629" y="2880281"/>
            <a:ext cx="658710" cy="2444250"/>
          </a:xfrm>
          <a:prstGeom prst="rect">
            <a:avLst/>
          </a:prstGeom>
          <a:noFill/>
          <a:ln>
            <a:noFill/>
          </a:ln>
          <a:effectLst>
            <a:outerShdw blurRad="14288" dist="9525" dir="5400000" algn="bl" rotWithShape="0">
              <a:srgbClr val="000000">
                <a:alpha val="42000"/>
              </a:srgbClr>
            </a:outerShdw>
          </a:effectLst>
        </p:spPr>
      </p:pic>
      <p:sp>
        <p:nvSpPr>
          <p:cNvPr id="3" name="Google Shape;5250;p59">
            <a:extLst>
              <a:ext uri="{FF2B5EF4-FFF2-40B4-BE49-F238E27FC236}">
                <a16:creationId xmlns:a16="http://schemas.microsoft.com/office/drawing/2014/main" id="{D4458EBE-0D16-C157-AC36-40A84465C70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Technical </a:t>
            </a:r>
            <a:br>
              <a:rPr lang="en" dirty="0"/>
            </a:br>
            <a:r>
              <a:rPr lang="en" dirty="0"/>
              <a:t>Achievements</a:t>
            </a:r>
            <a:endParaRPr dirty="0"/>
          </a:p>
        </p:txBody>
      </p:sp>
      <p:sp>
        <p:nvSpPr>
          <p:cNvPr id="4" name="Google Shape;5251;p59">
            <a:extLst>
              <a:ext uri="{FF2B5EF4-FFF2-40B4-BE49-F238E27FC236}">
                <a16:creationId xmlns:a16="http://schemas.microsoft.com/office/drawing/2014/main" id="{7420CE4C-3E19-F29D-6AF8-FE5765C2C58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20000" y="1237075"/>
            <a:ext cx="3913284" cy="336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/>
            <a:r>
              <a:rPr lang="en-US" sz="1400" dirty="0">
                <a:solidFill>
                  <a:schemeClr val="dk1"/>
                </a:solidFill>
              </a:rPr>
              <a:t>Frontend project: Let’s </a:t>
            </a:r>
            <a:r>
              <a:rPr lang="en-US" sz="1400" dirty="0" err="1">
                <a:solidFill>
                  <a:schemeClr val="dk1"/>
                </a:solidFill>
              </a:rPr>
              <a:t>Jiak</a:t>
            </a:r>
            <a:endParaRPr lang="en-US" sz="1400" dirty="0">
              <a:solidFill>
                <a:schemeClr val="dk1"/>
              </a:solidFill>
            </a:endParaRPr>
          </a:p>
          <a:p>
            <a:pPr marL="285750" indent="-285750"/>
            <a:r>
              <a:rPr lang="en-US" sz="1400" dirty="0">
                <a:solidFill>
                  <a:schemeClr val="dk1"/>
                </a:solidFill>
              </a:rPr>
              <a:t>A static webpage that allows user to choose their meals</a:t>
            </a:r>
          </a:p>
          <a:p>
            <a:pPr marL="285750" indent="-285750"/>
            <a:r>
              <a:rPr lang="en-US" sz="1400" dirty="0">
                <a:solidFill>
                  <a:schemeClr val="dk1"/>
                </a:solidFill>
              </a:rPr>
              <a:t>Framework used:, HTML &amp; CSS, </a:t>
            </a:r>
            <a:r>
              <a:rPr lang="en-US" sz="1400" dirty="0" err="1">
                <a:solidFill>
                  <a:schemeClr val="dk1"/>
                </a:solidFill>
              </a:rPr>
              <a:t>Javascript</a:t>
            </a:r>
            <a:r>
              <a:rPr lang="en-US" sz="1400" dirty="0">
                <a:solidFill>
                  <a:schemeClr val="dk1"/>
                </a:solidFill>
              </a:rPr>
              <a:t> </a:t>
            </a:r>
          </a:p>
          <a:p>
            <a:pPr marL="285750" indent="-285750"/>
            <a:endParaRPr lang="en-US" sz="1400" dirty="0">
              <a:solidFill>
                <a:schemeClr val="dk1"/>
              </a:solidFill>
            </a:endParaRPr>
          </a:p>
          <a:p>
            <a:pPr marL="285750" indent="-285750"/>
            <a:r>
              <a:rPr lang="en-US" sz="1400" dirty="0">
                <a:solidFill>
                  <a:schemeClr val="dk1"/>
                </a:solidFill>
              </a:rPr>
              <a:t>Link: </a:t>
            </a:r>
            <a:r>
              <a:rPr lang="en-US" sz="1400" dirty="0">
                <a:solidFill>
                  <a:schemeClr val="dk1"/>
                </a:solidFill>
                <a:hlinkClick r:id="rId5"/>
              </a:rPr>
              <a:t>https://letsjiak.netlify.app/</a:t>
            </a:r>
            <a:endParaRPr sz="1400" dirty="0">
              <a:solidFill>
                <a:schemeClr val="dk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B2C196-7384-93A6-6789-EA52978B67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26482" y="540000"/>
            <a:ext cx="1734757" cy="421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5308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48" name="Google Shape;5248;p59"/>
          <p:cNvPicPr preferRelativeResize="0"/>
          <p:nvPr/>
        </p:nvPicPr>
        <p:blipFill rotWithShape="1">
          <a:blip r:embed="rId3">
            <a:alphaModFix/>
          </a:blip>
          <a:srcRect l="4136" t="3060" r="4145" b="8240"/>
          <a:stretch/>
        </p:blipFill>
        <p:spPr>
          <a:xfrm>
            <a:off x="378538" y="290512"/>
            <a:ext cx="8387275" cy="4562476"/>
          </a:xfrm>
          <a:prstGeom prst="rect">
            <a:avLst/>
          </a:prstGeom>
          <a:noFill/>
          <a:ln>
            <a:noFill/>
          </a:ln>
          <a:effectLst>
            <a:outerShdw blurRad="57150" dist="19050" dir="51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5249" name="Google Shape;5249;p59"/>
          <p:cNvSpPr/>
          <p:nvPr/>
        </p:nvSpPr>
        <p:spPr>
          <a:xfrm>
            <a:off x="481238" y="391125"/>
            <a:ext cx="8181900" cy="43620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252" name="Google Shape;5252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63082" y="1654325"/>
            <a:ext cx="658710" cy="2444250"/>
          </a:xfrm>
          <a:prstGeom prst="rect">
            <a:avLst/>
          </a:prstGeom>
          <a:noFill/>
          <a:ln>
            <a:noFill/>
          </a:ln>
          <a:effectLst>
            <a:outerShdw blurRad="14288" dist="9525" dir="5400000" algn="bl" rotWithShape="0">
              <a:srgbClr val="000000">
                <a:alpha val="42000"/>
              </a:srgbClr>
            </a:outerShdw>
          </a:effectLst>
        </p:spPr>
      </p:pic>
      <p:sp>
        <p:nvSpPr>
          <p:cNvPr id="3" name="Google Shape;5250;p59">
            <a:extLst>
              <a:ext uri="{FF2B5EF4-FFF2-40B4-BE49-F238E27FC236}">
                <a16:creationId xmlns:a16="http://schemas.microsoft.com/office/drawing/2014/main" id="{01394B81-AF1B-1F42-580B-954B0B5097B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Project Planning</a:t>
            </a:r>
            <a:endParaRPr dirty="0"/>
          </a:p>
        </p:txBody>
      </p:sp>
      <p:sp>
        <p:nvSpPr>
          <p:cNvPr id="4" name="Google Shape;5251;p59">
            <a:extLst>
              <a:ext uri="{FF2B5EF4-FFF2-40B4-BE49-F238E27FC236}">
                <a16:creationId xmlns:a16="http://schemas.microsoft.com/office/drawing/2014/main" id="{372D3E9C-6B49-14D4-D5F4-81E317C655E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762082" y="405300"/>
            <a:ext cx="3913284" cy="336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/>
            <a:r>
              <a:rPr lang="en-US" sz="1400" dirty="0">
                <a:solidFill>
                  <a:schemeClr val="dk1"/>
                </a:solidFill>
              </a:rPr>
              <a:t>Project’s Jira: https://jhawcw.atlassian.net/jira/software/c/projects/CPSMS/boards/1/roadmap</a:t>
            </a:r>
            <a:endParaRPr sz="1400" dirty="0">
              <a:solidFill>
                <a:schemeClr val="dk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FADC922-6C37-3857-9355-F2E86230DD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000" y="1362038"/>
            <a:ext cx="7543082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8552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48" name="Google Shape;5248;p59"/>
          <p:cNvPicPr preferRelativeResize="0"/>
          <p:nvPr/>
        </p:nvPicPr>
        <p:blipFill rotWithShape="1">
          <a:blip r:embed="rId3">
            <a:alphaModFix/>
          </a:blip>
          <a:srcRect l="4136" t="3060" r="4145" b="8240"/>
          <a:stretch/>
        </p:blipFill>
        <p:spPr>
          <a:xfrm>
            <a:off x="378538" y="290512"/>
            <a:ext cx="8387275" cy="4562476"/>
          </a:xfrm>
          <a:prstGeom prst="rect">
            <a:avLst/>
          </a:prstGeom>
          <a:noFill/>
          <a:ln>
            <a:noFill/>
          </a:ln>
          <a:effectLst>
            <a:outerShdw blurRad="57150" dist="19050" dir="51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5249" name="Google Shape;5249;p59"/>
          <p:cNvSpPr/>
          <p:nvPr/>
        </p:nvSpPr>
        <p:spPr>
          <a:xfrm>
            <a:off x="481238" y="391125"/>
            <a:ext cx="8181900" cy="43620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252" name="Google Shape;5252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6688801">
            <a:off x="8142331" y="-881306"/>
            <a:ext cx="658710" cy="2444250"/>
          </a:xfrm>
          <a:prstGeom prst="rect">
            <a:avLst/>
          </a:prstGeom>
          <a:noFill/>
          <a:ln>
            <a:noFill/>
          </a:ln>
          <a:effectLst>
            <a:outerShdw blurRad="14288" dist="9525" dir="5400000" algn="bl" rotWithShape="0">
              <a:srgbClr val="000000">
                <a:alpha val="42000"/>
              </a:srgbClr>
            </a:outerShdw>
          </a:effectLst>
        </p:spPr>
      </p:pic>
      <p:sp>
        <p:nvSpPr>
          <p:cNvPr id="3" name="Google Shape;5250;p59">
            <a:extLst>
              <a:ext uri="{FF2B5EF4-FFF2-40B4-BE49-F238E27FC236}">
                <a16:creationId xmlns:a16="http://schemas.microsoft.com/office/drawing/2014/main" id="{01394B81-AF1B-1F42-580B-954B0B5097B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Project Planning</a:t>
            </a:r>
            <a:endParaRPr dirty="0"/>
          </a:p>
        </p:txBody>
      </p:sp>
      <p:sp>
        <p:nvSpPr>
          <p:cNvPr id="4" name="Google Shape;5251;p59">
            <a:extLst>
              <a:ext uri="{FF2B5EF4-FFF2-40B4-BE49-F238E27FC236}">
                <a16:creationId xmlns:a16="http://schemas.microsoft.com/office/drawing/2014/main" id="{372D3E9C-6B49-14D4-D5F4-81E317C655E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762082" y="405300"/>
            <a:ext cx="3913284" cy="336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/>
            <a:r>
              <a:rPr lang="en-US" sz="1400" dirty="0">
                <a:solidFill>
                  <a:schemeClr val="dk1"/>
                </a:solidFill>
              </a:rPr>
              <a:t>Project’s Jira: https://jhawcw.atlassian.net/jira/software/c/projects/CPSMS/boards/1/roadmap</a:t>
            </a:r>
            <a:endParaRPr sz="1400" dirty="0">
              <a:solidFill>
                <a:schemeClr val="dk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ABF988E-E9DF-66FF-6104-1B636E2CC9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862" y="1447799"/>
            <a:ext cx="8181900" cy="330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0353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48" name="Google Shape;5248;p59"/>
          <p:cNvPicPr preferRelativeResize="0"/>
          <p:nvPr/>
        </p:nvPicPr>
        <p:blipFill rotWithShape="1">
          <a:blip r:embed="rId3">
            <a:alphaModFix/>
          </a:blip>
          <a:srcRect l="4136" t="3060" r="4145" b="8240"/>
          <a:stretch/>
        </p:blipFill>
        <p:spPr>
          <a:xfrm>
            <a:off x="378538" y="290512"/>
            <a:ext cx="8387275" cy="4562476"/>
          </a:xfrm>
          <a:prstGeom prst="rect">
            <a:avLst/>
          </a:prstGeom>
          <a:noFill/>
          <a:ln>
            <a:noFill/>
          </a:ln>
          <a:effectLst>
            <a:outerShdw blurRad="57150" dist="19050" dir="51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5249" name="Google Shape;5249;p59"/>
          <p:cNvSpPr/>
          <p:nvPr/>
        </p:nvSpPr>
        <p:spPr>
          <a:xfrm>
            <a:off x="481238" y="391125"/>
            <a:ext cx="8181900" cy="43620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252" name="Google Shape;5252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63082" y="1654325"/>
            <a:ext cx="658710" cy="2444250"/>
          </a:xfrm>
          <a:prstGeom prst="rect">
            <a:avLst/>
          </a:prstGeom>
          <a:noFill/>
          <a:ln>
            <a:noFill/>
          </a:ln>
          <a:effectLst>
            <a:outerShdw blurRad="14288" dist="9525" dir="5400000" algn="bl" rotWithShape="0">
              <a:srgbClr val="000000">
                <a:alpha val="42000"/>
              </a:srgbClr>
            </a:outerShdw>
          </a:effectLst>
        </p:spPr>
      </p:pic>
      <p:sp>
        <p:nvSpPr>
          <p:cNvPr id="3" name="Google Shape;5250;p59">
            <a:extLst>
              <a:ext uri="{FF2B5EF4-FFF2-40B4-BE49-F238E27FC236}">
                <a16:creationId xmlns:a16="http://schemas.microsoft.com/office/drawing/2014/main" id="{01394B81-AF1B-1F42-580B-954B0B5097B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Project Planning – KanBan Board</a:t>
            </a: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CAE5022-75DC-4C7E-8ED6-C7D48441DE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" y="1000125"/>
            <a:ext cx="7609222" cy="375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6981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Google Shape;215;p36"/>
          <p:cNvPicPr preferRelativeResize="0"/>
          <p:nvPr/>
        </p:nvPicPr>
        <p:blipFill rotWithShape="1">
          <a:blip r:embed="rId3">
            <a:alphaModFix/>
          </a:blip>
          <a:srcRect l="8279" t="2879" r="16932" b="26011"/>
          <a:stretch/>
        </p:blipFill>
        <p:spPr>
          <a:xfrm>
            <a:off x="419100" y="1228725"/>
            <a:ext cx="6838949" cy="3657601"/>
          </a:xfrm>
          <a:prstGeom prst="rect">
            <a:avLst/>
          </a:prstGeom>
          <a:noFill/>
          <a:ln>
            <a:noFill/>
          </a:ln>
          <a:effectLst>
            <a:outerShdw blurRad="57150" dist="19050" dir="51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16" name="Google Shape;216;p36"/>
          <p:cNvSpPr/>
          <p:nvPr/>
        </p:nvSpPr>
        <p:spPr>
          <a:xfrm>
            <a:off x="5572125" y="1228800"/>
            <a:ext cx="1685700" cy="3657600"/>
          </a:xfrm>
          <a:prstGeom prst="rect">
            <a:avLst/>
          </a:prstGeom>
          <a:solidFill>
            <a:srgbClr val="AA937F">
              <a:alpha val="491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36"/>
          <p:cNvSpPr/>
          <p:nvPr/>
        </p:nvSpPr>
        <p:spPr>
          <a:xfrm>
            <a:off x="504825" y="1324050"/>
            <a:ext cx="6667500" cy="34671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36"/>
          <p:cNvSpPr/>
          <p:nvPr/>
        </p:nvSpPr>
        <p:spPr>
          <a:xfrm>
            <a:off x="1556150" y="1526125"/>
            <a:ext cx="577200" cy="577200"/>
          </a:xfrm>
          <a:prstGeom prst="ellipse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36"/>
          <p:cNvSpPr/>
          <p:nvPr/>
        </p:nvSpPr>
        <p:spPr>
          <a:xfrm>
            <a:off x="4037525" y="1526125"/>
            <a:ext cx="577200" cy="577200"/>
          </a:xfrm>
          <a:prstGeom prst="ellipse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36"/>
          <p:cNvSpPr/>
          <p:nvPr/>
        </p:nvSpPr>
        <p:spPr>
          <a:xfrm>
            <a:off x="1556150" y="3172775"/>
            <a:ext cx="577200" cy="577200"/>
          </a:xfrm>
          <a:prstGeom prst="ellipse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36"/>
          <p:cNvSpPr/>
          <p:nvPr/>
        </p:nvSpPr>
        <p:spPr>
          <a:xfrm>
            <a:off x="4037525" y="3172775"/>
            <a:ext cx="577200" cy="577200"/>
          </a:xfrm>
          <a:prstGeom prst="ellipse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36"/>
          <p:cNvSpPr txBox="1">
            <a:spLocks noGrp="1"/>
          </p:cNvSpPr>
          <p:nvPr>
            <p:ph type="title"/>
          </p:nvPr>
        </p:nvSpPr>
        <p:spPr>
          <a:xfrm>
            <a:off x="676540" y="2085852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Selection Criteria</a:t>
            </a:r>
            <a:endParaRPr dirty="0"/>
          </a:p>
        </p:txBody>
      </p:sp>
      <p:sp>
        <p:nvSpPr>
          <p:cNvPr id="224" name="Google Shape;224;p36"/>
          <p:cNvSpPr txBox="1">
            <a:spLocks noGrp="1"/>
          </p:cNvSpPr>
          <p:nvPr>
            <p:ph type="title" idx="2"/>
          </p:nvPr>
        </p:nvSpPr>
        <p:spPr>
          <a:xfrm rot="3574">
            <a:off x="4037490" y="3138805"/>
            <a:ext cx="577200" cy="59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225" name="Google Shape;225;p36"/>
          <p:cNvSpPr txBox="1">
            <a:spLocks noGrp="1"/>
          </p:cNvSpPr>
          <p:nvPr>
            <p:ph type="title" idx="3"/>
          </p:nvPr>
        </p:nvSpPr>
        <p:spPr>
          <a:xfrm>
            <a:off x="1555972" y="3138955"/>
            <a:ext cx="5775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26" name="Google Shape;226;p36"/>
          <p:cNvSpPr txBox="1">
            <a:spLocks noGrp="1"/>
          </p:cNvSpPr>
          <p:nvPr>
            <p:ph type="title" idx="4"/>
          </p:nvPr>
        </p:nvSpPr>
        <p:spPr>
          <a:xfrm>
            <a:off x="684940" y="3743215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Proposed Idea</a:t>
            </a:r>
            <a:endParaRPr dirty="0"/>
          </a:p>
        </p:txBody>
      </p:sp>
      <p:sp>
        <p:nvSpPr>
          <p:cNvPr id="228" name="Google Shape;228;p36"/>
          <p:cNvSpPr txBox="1">
            <a:spLocks noGrp="1"/>
          </p:cNvSpPr>
          <p:nvPr>
            <p:ph type="title" idx="6"/>
          </p:nvPr>
        </p:nvSpPr>
        <p:spPr>
          <a:xfrm>
            <a:off x="3157915" y="3743215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Tech Stack</a:t>
            </a:r>
            <a:endParaRPr dirty="0"/>
          </a:p>
        </p:txBody>
      </p:sp>
      <p:sp>
        <p:nvSpPr>
          <p:cNvPr id="230" name="Google Shape;230;p36"/>
          <p:cNvSpPr txBox="1">
            <a:spLocks noGrp="1"/>
          </p:cNvSpPr>
          <p:nvPr>
            <p:ph type="title" idx="8"/>
          </p:nvPr>
        </p:nvSpPr>
        <p:spPr>
          <a:xfrm>
            <a:off x="3157915" y="2085852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Problem Statement</a:t>
            </a:r>
            <a:endParaRPr dirty="0"/>
          </a:p>
        </p:txBody>
      </p:sp>
      <p:sp>
        <p:nvSpPr>
          <p:cNvPr id="232" name="Google Shape;232;p36"/>
          <p:cNvSpPr txBox="1">
            <a:spLocks noGrp="1"/>
          </p:cNvSpPr>
          <p:nvPr>
            <p:ph type="title" idx="13"/>
          </p:nvPr>
        </p:nvSpPr>
        <p:spPr>
          <a:xfrm rot="3572">
            <a:off x="4037386" y="1492450"/>
            <a:ext cx="577500" cy="59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33" name="Google Shape;233;p36"/>
          <p:cNvSpPr txBox="1">
            <a:spLocks noGrp="1"/>
          </p:cNvSpPr>
          <p:nvPr>
            <p:ph type="title" idx="14"/>
          </p:nvPr>
        </p:nvSpPr>
        <p:spPr>
          <a:xfrm rot="1786">
            <a:off x="1556016" y="1492300"/>
            <a:ext cx="5775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234" name="Google Shape;234;p36"/>
          <p:cNvSpPr txBox="1">
            <a:spLocks noGrp="1"/>
          </p:cNvSpPr>
          <p:nvPr>
            <p:ph type="title" idx="15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>
                <a:latin typeface="Playfair Display"/>
                <a:ea typeface="Playfair Display"/>
                <a:cs typeface="Playfair Display"/>
                <a:sym typeface="Playfair Display"/>
              </a:rPr>
              <a:t>Table of contents</a:t>
            </a:r>
            <a:endParaRPr b="0" dirty="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235" name="Google Shape;235;p36"/>
          <p:cNvPicPr preferRelativeResize="0"/>
          <p:nvPr/>
        </p:nvPicPr>
        <p:blipFill rotWithShape="1">
          <a:blip r:embed="rId3">
            <a:alphaModFix/>
          </a:blip>
          <a:srcRect l="39298" t="4138" r="31241" b="30176"/>
          <a:stretch/>
        </p:blipFill>
        <p:spPr>
          <a:xfrm>
            <a:off x="5794498" y="958700"/>
            <a:ext cx="2693923" cy="3378726"/>
          </a:xfrm>
          <a:prstGeom prst="rect">
            <a:avLst/>
          </a:prstGeom>
          <a:noFill/>
          <a:ln>
            <a:noFill/>
          </a:ln>
          <a:effectLst>
            <a:outerShdw blurRad="57150" dist="19050" dir="51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236" name="Google Shape;236;p36"/>
          <p:cNvPicPr preferRelativeResize="0"/>
          <p:nvPr/>
        </p:nvPicPr>
        <p:blipFill rotWithShape="1">
          <a:blip r:embed="rId4">
            <a:alphaModFix/>
          </a:blip>
          <a:srcRect l="8635" t="20898" r="33170"/>
          <a:stretch/>
        </p:blipFill>
        <p:spPr>
          <a:xfrm>
            <a:off x="5791201" y="1412075"/>
            <a:ext cx="2693924" cy="2440726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36"/>
          <p:cNvSpPr txBox="1"/>
          <p:nvPr/>
        </p:nvSpPr>
        <p:spPr>
          <a:xfrm>
            <a:off x="5943438" y="1028250"/>
            <a:ext cx="1162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  <a:latin typeface="Caveat"/>
                <a:ea typeface="Caveat"/>
                <a:cs typeface="Caveat"/>
                <a:sym typeface="Caveat"/>
              </a:rPr>
              <a:t>OUR PRODUCTS</a:t>
            </a:r>
            <a:endParaRPr sz="1000">
              <a:solidFill>
                <a:schemeClr val="lt2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238" name="Google Shape;238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35479" y="4099066"/>
            <a:ext cx="1542349" cy="414575"/>
          </a:xfrm>
          <a:prstGeom prst="rect">
            <a:avLst/>
          </a:prstGeom>
          <a:noFill/>
          <a:ln>
            <a:noFill/>
          </a:ln>
          <a:effectLst>
            <a:outerShdw blurRad="14288" dist="9525" dir="5400000" algn="bl" rotWithShape="0">
              <a:srgbClr val="000000">
                <a:alpha val="42000"/>
              </a:srgbClr>
            </a:outerShdw>
          </a:effectLst>
        </p:spPr>
      </p:pic>
      <p:pic>
        <p:nvPicPr>
          <p:cNvPr id="239" name="Google Shape;239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84449" y="3019500"/>
            <a:ext cx="1035352" cy="1034550"/>
          </a:xfrm>
          <a:prstGeom prst="rect">
            <a:avLst/>
          </a:prstGeom>
          <a:noFill/>
          <a:ln>
            <a:noFill/>
          </a:ln>
          <a:effectLst>
            <a:outerShdw blurRad="14288" dist="9525" dir="5400000" algn="bl" rotWithShape="0">
              <a:srgbClr val="000000">
                <a:alpha val="42000"/>
              </a:srgbClr>
            </a:outerShdw>
          </a:effec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48" name="Google Shape;5248;p59"/>
          <p:cNvPicPr preferRelativeResize="0"/>
          <p:nvPr/>
        </p:nvPicPr>
        <p:blipFill rotWithShape="1">
          <a:blip r:embed="rId3">
            <a:alphaModFix/>
          </a:blip>
          <a:srcRect l="4136" t="3060" r="4145" b="8240"/>
          <a:stretch/>
        </p:blipFill>
        <p:spPr>
          <a:xfrm>
            <a:off x="378538" y="290512"/>
            <a:ext cx="8387275" cy="4562476"/>
          </a:xfrm>
          <a:prstGeom prst="rect">
            <a:avLst/>
          </a:prstGeom>
          <a:noFill/>
          <a:ln>
            <a:noFill/>
          </a:ln>
          <a:effectLst>
            <a:outerShdw blurRad="57150" dist="19050" dir="51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5249" name="Google Shape;5249;p59"/>
          <p:cNvSpPr/>
          <p:nvPr/>
        </p:nvSpPr>
        <p:spPr>
          <a:xfrm>
            <a:off x="481238" y="391125"/>
            <a:ext cx="8181900" cy="43620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252" name="Google Shape;5252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63082" y="1654325"/>
            <a:ext cx="658710" cy="2444250"/>
          </a:xfrm>
          <a:prstGeom prst="rect">
            <a:avLst/>
          </a:prstGeom>
          <a:noFill/>
          <a:ln>
            <a:noFill/>
          </a:ln>
          <a:effectLst>
            <a:outerShdw blurRad="14288" dist="9525" dir="5400000" algn="bl" rotWithShape="0">
              <a:srgbClr val="000000">
                <a:alpha val="42000"/>
              </a:srgbClr>
            </a:outerShdw>
          </a:effectLst>
        </p:spPr>
      </p:pic>
      <p:sp>
        <p:nvSpPr>
          <p:cNvPr id="3" name="Google Shape;5250;p59">
            <a:extLst>
              <a:ext uri="{FF2B5EF4-FFF2-40B4-BE49-F238E27FC236}">
                <a16:creationId xmlns:a16="http://schemas.microsoft.com/office/drawing/2014/main" id="{01394B81-AF1B-1F42-580B-954B0B5097B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Project Progress - 1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3E2B42-99ED-8884-F595-3D2B58D2C5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2576" y="1044925"/>
            <a:ext cx="8181900" cy="3608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9783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48" name="Google Shape;5248;p59"/>
          <p:cNvPicPr preferRelativeResize="0"/>
          <p:nvPr/>
        </p:nvPicPr>
        <p:blipFill rotWithShape="1">
          <a:blip r:embed="rId3">
            <a:alphaModFix/>
          </a:blip>
          <a:srcRect l="4136" t="3060" r="4145" b="8240"/>
          <a:stretch/>
        </p:blipFill>
        <p:spPr>
          <a:xfrm>
            <a:off x="378538" y="290512"/>
            <a:ext cx="8387275" cy="4562476"/>
          </a:xfrm>
          <a:prstGeom prst="rect">
            <a:avLst/>
          </a:prstGeom>
          <a:noFill/>
          <a:ln>
            <a:noFill/>
          </a:ln>
          <a:effectLst>
            <a:outerShdw blurRad="57150" dist="19050" dir="51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5249" name="Google Shape;5249;p59"/>
          <p:cNvSpPr/>
          <p:nvPr/>
        </p:nvSpPr>
        <p:spPr>
          <a:xfrm>
            <a:off x="481238" y="391125"/>
            <a:ext cx="8181900" cy="43620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252" name="Google Shape;5252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63082" y="1654325"/>
            <a:ext cx="658710" cy="2444250"/>
          </a:xfrm>
          <a:prstGeom prst="rect">
            <a:avLst/>
          </a:prstGeom>
          <a:noFill/>
          <a:ln>
            <a:noFill/>
          </a:ln>
          <a:effectLst>
            <a:outerShdw blurRad="14288" dist="9525" dir="5400000" algn="bl" rotWithShape="0">
              <a:srgbClr val="000000">
                <a:alpha val="42000"/>
              </a:srgbClr>
            </a:outerShdw>
          </a:effectLst>
        </p:spPr>
      </p:pic>
      <p:sp>
        <p:nvSpPr>
          <p:cNvPr id="3" name="Google Shape;5250;p59">
            <a:extLst>
              <a:ext uri="{FF2B5EF4-FFF2-40B4-BE49-F238E27FC236}">
                <a16:creationId xmlns:a16="http://schemas.microsoft.com/office/drawing/2014/main" id="{01394B81-AF1B-1F42-580B-954B0B5097B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Project Progress - 2</a:t>
            </a: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DEF5E2-E9A0-2A4A-5848-59BA1535B5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725" y="1016363"/>
            <a:ext cx="7992549" cy="370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6331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48" name="Google Shape;5248;p59"/>
          <p:cNvPicPr preferRelativeResize="0"/>
          <p:nvPr/>
        </p:nvPicPr>
        <p:blipFill rotWithShape="1">
          <a:blip r:embed="rId3">
            <a:alphaModFix/>
          </a:blip>
          <a:srcRect l="4136" t="3060" r="4145" b="8240"/>
          <a:stretch/>
        </p:blipFill>
        <p:spPr>
          <a:xfrm>
            <a:off x="378538" y="290512"/>
            <a:ext cx="8387275" cy="4562476"/>
          </a:xfrm>
          <a:prstGeom prst="rect">
            <a:avLst/>
          </a:prstGeom>
          <a:noFill/>
          <a:ln>
            <a:noFill/>
          </a:ln>
          <a:effectLst>
            <a:outerShdw blurRad="57150" dist="19050" dir="51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5249" name="Google Shape;5249;p59"/>
          <p:cNvSpPr/>
          <p:nvPr/>
        </p:nvSpPr>
        <p:spPr>
          <a:xfrm>
            <a:off x="481238" y="391125"/>
            <a:ext cx="8181900" cy="43620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5250;p59">
            <a:extLst>
              <a:ext uri="{FF2B5EF4-FFF2-40B4-BE49-F238E27FC236}">
                <a16:creationId xmlns:a16="http://schemas.microsoft.com/office/drawing/2014/main" id="{D4458EBE-0D16-C157-AC36-40A84465C70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Challenges</a:t>
            </a:r>
            <a:endParaRPr dirty="0"/>
          </a:p>
        </p:txBody>
      </p:sp>
      <p:sp>
        <p:nvSpPr>
          <p:cNvPr id="4" name="Google Shape;5251;p59">
            <a:extLst>
              <a:ext uri="{FF2B5EF4-FFF2-40B4-BE49-F238E27FC236}">
                <a16:creationId xmlns:a16="http://schemas.microsoft.com/office/drawing/2014/main" id="{7420CE4C-3E19-F29D-6AF8-FE5765C2C58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20000" y="1237075"/>
            <a:ext cx="3913284" cy="336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/>
            <a:r>
              <a:rPr lang="en-US" sz="1400" dirty="0">
                <a:solidFill>
                  <a:schemeClr val="dk1"/>
                </a:solidFill>
              </a:rPr>
              <a:t>Problems with obtaining permission to use actual </a:t>
            </a:r>
            <a:r>
              <a:rPr lang="en-US" sz="1400" dirty="0" err="1">
                <a:solidFill>
                  <a:schemeClr val="dk1"/>
                </a:solidFill>
              </a:rPr>
              <a:t>Singpass</a:t>
            </a:r>
            <a:endParaRPr lang="en-US" sz="1400" dirty="0">
              <a:solidFill>
                <a:schemeClr val="dk1"/>
              </a:solidFill>
            </a:endParaRPr>
          </a:p>
          <a:p>
            <a:pPr marL="285750" indent="-285750"/>
            <a:r>
              <a:rPr lang="en-US" sz="1400" dirty="0">
                <a:solidFill>
                  <a:schemeClr val="dk1"/>
                </a:solidFill>
              </a:rPr>
              <a:t>(ARCRA) A cooperate ID is required for approval of usage of </a:t>
            </a:r>
            <a:r>
              <a:rPr lang="en-US" sz="1400" dirty="0" err="1">
                <a:solidFill>
                  <a:schemeClr val="dk1"/>
                </a:solidFill>
              </a:rPr>
              <a:t>singpass</a:t>
            </a:r>
            <a:endParaRPr lang="en-US" sz="1400" dirty="0">
              <a:solidFill>
                <a:schemeClr val="dk1"/>
              </a:solidFill>
            </a:endParaRPr>
          </a:p>
          <a:p>
            <a:pPr marL="285750" indent="-285750"/>
            <a:r>
              <a:rPr lang="en-US" sz="1400" dirty="0">
                <a:solidFill>
                  <a:schemeClr val="dk1"/>
                </a:solidFill>
              </a:rPr>
              <a:t> Spent around 3 weeks of searching for alternatives</a:t>
            </a:r>
          </a:p>
          <a:p>
            <a:pPr marL="285750" indent="-285750"/>
            <a:r>
              <a:rPr lang="en-US" sz="1400" dirty="0">
                <a:solidFill>
                  <a:schemeClr val="dk1"/>
                </a:solidFill>
              </a:rPr>
              <a:t>Found an alternate </a:t>
            </a:r>
            <a:r>
              <a:rPr lang="en-US" sz="1400" dirty="0" err="1">
                <a:solidFill>
                  <a:schemeClr val="dk1"/>
                </a:solidFill>
              </a:rPr>
              <a:t>singpass</a:t>
            </a:r>
            <a:r>
              <a:rPr lang="en-US" sz="1400" dirty="0">
                <a:solidFill>
                  <a:schemeClr val="dk1"/>
                </a:solidFill>
              </a:rPr>
              <a:t> server but standards and documentations are not updated</a:t>
            </a:r>
          </a:p>
          <a:p>
            <a:pPr marL="285750" indent="-285750"/>
            <a:r>
              <a:rPr lang="en-US" sz="1400" dirty="0">
                <a:solidFill>
                  <a:schemeClr val="dk1"/>
                </a:solidFill>
              </a:rPr>
              <a:t>Linked up with Govt tech personnel and got intro to  mock-</a:t>
            </a:r>
            <a:r>
              <a:rPr lang="en-US" sz="1400" dirty="0" err="1">
                <a:solidFill>
                  <a:schemeClr val="dk1"/>
                </a:solidFill>
              </a:rPr>
              <a:t>Singpass</a:t>
            </a:r>
            <a:endParaRPr lang="en-US" sz="1400" dirty="0">
              <a:solidFill>
                <a:schemeClr val="dk1"/>
              </a:solidFill>
            </a:endParaRPr>
          </a:p>
          <a:p>
            <a:pPr marL="285750" indent="-285750"/>
            <a:r>
              <a:rPr lang="en-US" sz="1400" dirty="0">
                <a:solidFill>
                  <a:schemeClr val="dk1"/>
                </a:solidFill>
              </a:rPr>
              <a:t>Spent another 1 week on tinkering with mock-</a:t>
            </a:r>
            <a:r>
              <a:rPr lang="en-US" sz="1400" dirty="0" err="1">
                <a:solidFill>
                  <a:schemeClr val="dk1"/>
                </a:solidFill>
              </a:rPr>
              <a:t>Singpass</a:t>
            </a:r>
            <a:r>
              <a:rPr lang="en-US" sz="1400" dirty="0">
                <a:solidFill>
                  <a:schemeClr val="dk1"/>
                </a:solidFill>
              </a:rPr>
              <a:t> </a:t>
            </a:r>
            <a:r>
              <a:rPr lang="en-US" sz="1400" dirty="0" err="1">
                <a:solidFill>
                  <a:schemeClr val="dk1"/>
                </a:solidFill>
              </a:rPr>
              <a:t>api</a:t>
            </a:r>
            <a:endParaRPr sz="1400" dirty="0">
              <a:solidFill>
                <a:schemeClr val="dk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61ACAF-BC95-139A-4F2C-C935AD9D51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9913" y="914399"/>
            <a:ext cx="3794071" cy="3528456"/>
          </a:xfrm>
          <a:prstGeom prst="rect">
            <a:avLst/>
          </a:prstGeom>
        </p:spPr>
      </p:pic>
      <p:pic>
        <p:nvPicPr>
          <p:cNvPr id="5252" name="Google Shape;5252;p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2160980">
            <a:off x="8044629" y="2880281"/>
            <a:ext cx="658710" cy="2444250"/>
          </a:xfrm>
          <a:prstGeom prst="rect">
            <a:avLst/>
          </a:prstGeom>
          <a:noFill/>
          <a:ln>
            <a:noFill/>
          </a:ln>
          <a:effectLst>
            <a:outerShdw blurRad="14288" dist="9525" dir="5400000" algn="bl" rotWithShape="0">
              <a:srgbClr val="000000">
                <a:alpha val="42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166959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48" name="Google Shape;5248;p59"/>
          <p:cNvPicPr preferRelativeResize="0"/>
          <p:nvPr/>
        </p:nvPicPr>
        <p:blipFill rotWithShape="1">
          <a:blip r:embed="rId3">
            <a:alphaModFix/>
          </a:blip>
          <a:srcRect l="4136" t="3060" r="4145" b="8240"/>
          <a:stretch/>
        </p:blipFill>
        <p:spPr>
          <a:xfrm>
            <a:off x="378538" y="290512"/>
            <a:ext cx="8387275" cy="4562476"/>
          </a:xfrm>
          <a:prstGeom prst="rect">
            <a:avLst/>
          </a:prstGeom>
          <a:noFill/>
          <a:ln>
            <a:noFill/>
          </a:ln>
          <a:effectLst>
            <a:outerShdw blurRad="57150" dist="19050" dir="51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5249" name="Google Shape;5249;p59"/>
          <p:cNvSpPr/>
          <p:nvPr/>
        </p:nvSpPr>
        <p:spPr>
          <a:xfrm>
            <a:off x="481238" y="391125"/>
            <a:ext cx="8181900" cy="43620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0" name="Google Shape;5250;p59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References</a:t>
            </a:r>
            <a:endParaRPr dirty="0"/>
          </a:p>
        </p:txBody>
      </p:sp>
      <p:sp>
        <p:nvSpPr>
          <p:cNvPr id="5251" name="Google Shape;5251;p59"/>
          <p:cNvSpPr txBox="1">
            <a:spLocks noGrp="1"/>
          </p:cNvSpPr>
          <p:nvPr>
            <p:ph type="body" idx="1"/>
          </p:nvPr>
        </p:nvSpPr>
        <p:spPr>
          <a:xfrm>
            <a:off x="720000" y="1237075"/>
            <a:ext cx="7704000" cy="336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2400" indent="0">
              <a:buNone/>
            </a:pPr>
            <a:r>
              <a:rPr lang="en-US" sz="1400" dirty="0">
                <a:effectLst/>
              </a:rPr>
              <a:t>[1] L. Tang, 11 Nov 2023, “‘overwhelmed, defeated’: Expats face up to 70% rise in housing rents as prices hit record highs,” https://www.channelnewsasia.com/singapore/housing-rent-prices-expats-70-increase-landlords-tenants-3060231</a:t>
            </a:r>
          </a:p>
          <a:p>
            <a:pPr marL="152400" indent="0">
              <a:buNone/>
            </a:pPr>
            <a:endParaRPr lang="en-US" sz="1400" dirty="0">
              <a:solidFill>
                <a:schemeClr val="dk1"/>
              </a:solidFill>
            </a:endParaRPr>
          </a:p>
          <a:p>
            <a:pPr marL="152400" indent="0">
              <a:buNone/>
            </a:pPr>
            <a:r>
              <a:rPr lang="en-US" sz="1400" dirty="0">
                <a:solidFill>
                  <a:schemeClr val="dk1"/>
                </a:solidFill>
              </a:rPr>
              <a:t>[2] [1] N. H. M. Ali, 09 May 2023, “Cases of home rental scams jumped from 192 to 979 over the past year” , https://www.channelnewsasia.com/singapore/home-rental-scams-jump-cases-sun-xueling-3475761 </a:t>
            </a:r>
          </a:p>
          <a:p>
            <a:pPr marL="152400" indent="0">
              <a:buNone/>
            </a:pPr>
            <a:endParaRPr lang="en-US" sz="1400" dirty="0">
              <a:solidFill>
                <a:schemeClr val="dk1"/>
              </a:solidFill>
            </a:endParaRPr>
          </a:p>
          <a:p>
            <a:pPr marL="152400" indent="0">
              <a:buNone/>
            </a:pPr>
            <a:r>
              <a:rPr lang="en-US" sz="1400" dirty="0">
                <a:solidFill>
                  <a:schemeClr val="dk1"/>
                </a:solidFill>
              </a:rPr>
              <a:t>[3] C. Co, 01 Jul 2021 ,“ “fair wear and tear” disputes over rental property: What can tenants and landlords do?”, https://www.channelnewsasia.com/singapore/fair-wear-and-tear-disputes-rental-property-tenants-landlords-1993706 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chemeClr val="dk1"/>
              </a:solidFill>
            </a:endParaRPr>
          </a:p>
        </p:txBody>
      </p:sp>
      <p:pic>
        <p:nvPicPr>
          <p:cNvPr id="5252" name="Google Shape;5252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63082" y="1654325"/>
            <a:ext cx="658710" cy="2444250"/>
          </a:xfrm>
          <a:prstGeom prst="rect">
            <a:avLst/>
          </a:prstGeom>
          <a:noFill/>
          <a:ln>
            <a:noFill/>
          </a:ln>
          <a:effectLst>
            <a:outerShdw blurRad="14288" dist="9525" dir="5400000" algn="bl" rotWithShape="0">
              <a:srgbClr val="000000">
                <a:alpha val="42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362063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Google Shape;215;p36"/>
          <p:cNvPicPr preferRelativeResize="0"/>
          <p:nvPr/>
        </p:nvPicPr>
        <p:blipFill rotWithShape="1">
          <a:blip r:embed="rId3">
            <a:alphaModFix/>
          </a:blip>
          <a:srcRect l="8279" t="2879" r="16932" b="26011"/>
          <a:stretch/>
        </p:blipFill>
        <p:spPr>
          <a:xfrm>
            <a:off x="419100" y="1228725"/>
            <a:ext cx="6838949" cy="3657601"/>
          </a:xfrm>
          <a:prstGeom prst="rect">
            <a:avLst/>
          </a:prstGeom>
          <a:noFill/>
          <a:ln>
            <a:noFill/>
          </a:ln>
          <a:effectLst>
            <a:outerShdw blurRad="57150" dist="19050" dir="51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16" name="Google Shape;216;p36"/>
          <p:cNvSpPr/>
          <p:nvPr/>
        </p:nvSpPr>
        <p:spPr>
          <a:xfrm>
            <a:off x="5572125" y="1228800"/>
            <a:ext cx="1685700" cy="3657600"/>
          </a:xfrm>
          <a:prstGeom prst="rect">
            <a:avLst/>
          </a:prstGeom>
          <a:solidFill>
            <a:srgbClr val="AA937F">
              <a:alpha val="491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36"/>
          <p:cNvSpPr/>
          <p:nvPr/>
        </p:nvSpPr>
        <p:spPr>
          <a:xfrm>
            <a:off x="504825" y="1324050"/>
            <a:ext cx="6667500" cy="34671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36"/>
          <p:cNvSpPr/>
          <p:nvPr/>
        </p:nvSpPr>
        <p:spPr>
          <a:xfrm>
            <a:off x="1556150" y="1526125"/>
            <a:ext cx="577200" cy="577200"/>
          </a:xfrm>
          <a:prstGeom prst="ellipse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36"/>
          <p:cNvSpPr/>
          <p:nvPr/>
        </p:nvSpPr>
        <p:spPr>
          <a:xfrm>
            <a:off x="4037525" y="1526125"/>
            <a:ext cx="577200" cy="577200"/>
          </a:xfrm>
          <a:prstGeom prst="ellipse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36"/>
          <p:cNvSpPr/>
          <p:nvPr/>
        </p:nvSpPr>
        <p:spPr>
          <a:xfrm>
            <a:off x="1556150" y="3172775"/>
            <a:ext cx="577200" cy="577200"/>
          </a:xfrm>
          <a:prstGeom prst="ellipse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36"/>
          <p:cNvSpPr/>
          <p:nvPr/>
        </p:nvSpPr>
        <p:spPr>
          <a:xfrm>
            <a:off x="4037525" y="3172775"/>
            <a:ext cx="577200" cy="577200"/>
          </a:xfrm>
          <a:prstGeom prst="ellipse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36"/>
          <p:cNvSpPr txBox="1">
            <a:spLocks noGrp="1"/>
          </p:cNvSpPr>
          <p:nvPr>
            <p:ph type="title"/>
          </p:nvPr>
        </p:nvSpPr>
        <p:spPr>
          <a:xfrm>
            <a:off x="676540" y="2085852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dirty="0"/>
              <a:t>Project Goals</a:t>
            </a:r>
          </a:p>
        </p:txBody>
      </p:sp>
      <p:sp>
        <p:nvSpPr>
          <p:cNvPr id="224" name="Google Shape;224;p36"/>
          <p:cNvSpPr txBox="1">
            <a:spLocks noGrp="1"/>
          </p:cNvSpPr>
          <p:nvPr>
            <p:ph type="title" idx="2"/>
          </p:nvPr>
        </p:nvSpPr>
        <p:spPr>
          <a:xfrm rot="3574">
            <a:off x="4037490" y="3138841"/>
            <a:ext cx="646668" cy="59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08</a:t>
            </a:r>
            <a:endParaRPr dirty="0"/>
          </a:p>
        </p:txBody>
      </p:sp>
      <p:sp>
        <p:nvSpPr>
          <p:cNvPr id="225" name="Google Shape;225;p36"/>
          <p:cNvSpPr txBox="1">
            <a:spLocks noGrp="1"/>
          </p:cNvSpPr>
          <p:nvPr>
            <p:ph type="title" idx="3"/>
          </p:nvPr>
        </p:nvSpPr>
        <p:spPr>
          <a:xfrm>
            <a:off x="1555972" y="3138955"/>
            <a:ext cx="5775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07</a:t>
            </a:r>
            <a:endParaRPr dirty="0"/>
          </a:p>
        </p:txBody>
      </p:sp>
      <p:sp>
        <p:nvSpPr>
          <p:cNvPr id="226" name="Google Shape;226;p36"/>
          <p:cNvSpPr txBox="1">
            <a:spLocks noGrp="1"/>
          </p:cNvSpPr>
          <p:nvPr>
            <p:ph type="title" idx="4"/>
          </p:nvPr>
        </p:nvSpPr>
        <p:spPr>
          <a:xfrm>
            <a:off x="684940" y="3743215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Gannt Chart</a:t>
            </a:r>
            <a:endParaRPr dirty="0"/>
          </a:p>
        </p:txBody>
      </p:sp>
      <p:sp>
        <p:nvSpPr>
          <p:cNvPr id="228" name="Google Shape;228;p36"/>
          <p:cNvSpPr txBox="1">
            <a:spLocks noGrp="1"/>
          </p:cNvSpPr>
          <p:nvPr>
            <p:ph type="title" idx="6"/>
          </p:nvPr>
        </p:nvSpPr>
        <p:spPr>
          <a:xfrm>
            <a:off x="3157915" y="3743215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References</a:t>
            </a:r>
            <a:endParaRPr dirty="0"/>
          </a:p>
        </p:txBody>
      </p:sp>
      <p:sp>
        <p:nvSpPr>
          <p:cNvPr id="230" name="Google Shape;230;p36"/>
          <p:cNvSpPr txBox="1">
            <a:spLocks noGrp="1"/>
          </p:cNvSpPr>
          <p:nvPr>
            <p:ph type="title" idx="8"/>
          </p:nvPr>
        </p:nvSpPr>
        <p:spPr>
          <a:xfrm>
            <a:off x="3157915" y="2085852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Achievements</a:t>
            </a:r>
          </a:p>
        </p:txBody>
      </p:sp>
      <p:sp>
        <p:nvSpPr>
          <p:cNvPr id="232" name="Google Shape;232;p36"/>
          <p:cNvSpPr txBox="1">
            <a:spLocks noGrp="1"/>
          </p:cNvSpPr>
          <p:nvPr>
            <p:ph type="title" idx="13"/>
          </p:nvPr>
        </p:nvSpPr>
        <p:spPr>
          <a:xfrm rot="3572">
            <a:off x="4037386" y="1492486"/>
            <a:ext cx="646760" cy="59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  <p:sp>
        <p:nvSpPr>
          <p:cNvPr id="233" name="Google Shape;233;p36"/>
          <p:cNvSpPr txBox="1">
            <a:spLocks noGrp="1"/>
          </p:cNvSpPr>
          <p:nvPr>
            <p:ph type="title" idx="14"/>
          </p:nvPr>
        </p:nvSpPr>
        <p:spPr>
          <a:xfrm rot="1786">
            <a:off x="1556016" y="1492300"/>
            <a:ext cx="5775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234" name="Google Shape;234;p36"/>
          <p:cNvSpPr txBox="1">
            <a:spLocks noGrp="1"/>
          </p:cNvSpPr>
          <p:nvPr>
            <p:ph type="title" idx="15"/>
          </p:nvPr>
        </p:nvSpPr>
        <p:spPr>
          <a:xfrm>
            <a:off x="694657" y="558738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>
                <a:latin typeface="Playfair Display"/>
                <a:ea typeface="Playfair Display"/>
                <a:cs typeface="Playfair Display"/>
                <a:sym typeface="Playfair Display"/>
              </a:rPr>
              <a:t>Table of contents</a:t>
            </a:r>
            <a:endParaRPr b="0" dirty="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235" name="Google Shape;235;p36"/>
          <p:cNvPicPr preferRelativeResize="0"/>
          <p:nvPr/>
        </p:nvPicPr>
        <p:blipFill rotWithShape="1">
          <a:blip r:embed="rId3">
            <a:alphaModFix/>
          </a:blip>
          <a:srcRect l="39298" t="4138" r="31241" b="30176"/>
          <a:stretch/>
        </p:blipFill>
        <p:spPr>
          <a:xfrm>
            <a:off x="5794498" y="958700"/>
            <a:ext cx="2693923" cy="3378726"/>
          </a:xfrm>
          <a:prstGeom prst="rect">
            <a:avLst/>
          </a:prstGeom>
          <a:noFill/>
          <a:ln>
            <a:noFill/>
          </a:ln>
          <a:effectLst>
            <a:outerShdw blurRad="57150" dist="19050" dir="51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37" name="Google Shape;237;p36"/>
          <p:cNvSpPr txBox="1"/>
          <p:nvPr/>
        </p:nvSpPr>
        <p:spPr>
          <a:xfrm>
            <a:off x="5943438" y="1028250"/>
            <a:ext cx="1162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  <a:latin typeface="Caveat"/>
                <a:ea typeface="Caveat"/>
                <a:cs typeface="Caveat"/>
                <a:sym typeface="Caveat"/>
              </a:rPr>
              <a:t>OUR PRODUCTS</a:t>
            </a:r>
            <a:endParaRPr sz="1000">
              <a:solidFill>
                <a:schemeClr val="lt2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238" name="Google Shape;238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9657024">
            <a:off x="7628318" y="4063627"/>
            <a:ext cx="1542349" cy="414575"/>
          </a:xfrm>
          <a:prstGeom prst="rect">
            <a:avLst/>
          </a:prstGeom>
          <a:noFill/>
          <a:ln>
            <a:noFill/>
          </a:ln>
          <a:effectLst>
            <a:outerShdw blurRad="14288" dist="9525" dir="5400000" algn="bl" rotWithShape="0">
              <a:srgbClr val="000000">
                <a:alpha val="42000"/>
              </a:srgbClr>
            </a:outerShdw>
          </a:effectLst>
        </p:spPr>
      </p:pic>
      <p:pic>
        <p:nvPicPr>
          <p:cNvPr id="239" name="Google Shape;239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2228587">
            <a:off x="4857869" y="676838"/>
            <a:ext cx="1035352" cy="1034550"/>
          </a:xfrm>
          <a:prstGeom prst="rect">
            <a:avLst/>
          </a:prstGeom>
          <a:noFill/>
          <a:ln>
            <a:noFill/>
          </a:ln>
          <a:effectLst>
            <a:outerShdw blurRad="14288" dist="9525" dir="5400000" algn="bl" rotWithShape="0">
              <a:srgbClr val="000000">
                <a:alpha val="42000"/>
              </a:srgbClr>
            </a:outerShdw>
          </a:effectLst>
        </p:spPr>
      </p:pic>
      <p:pic>
        <p:nvPicPr>
          <p:cNvPr id="2" name="Google Shape;249;p37">
            <a:extLst>
              <a:ext uri="{FF2B5EF4-FFF2-40B4-BE49-F238E27FC236}">
                <a16:creationId xmlns:a16="http://schemas.microsoft.com/office/drawing/2014/main" id="{716F1065-A8D0-6B15-3981-462BE7E1E046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87905" y="1398076"/>
            <a:ext cx="2700516" cy="24520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009320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38"/>
          <p:cNvPicPr preferRelativeResize="0"/>
          <p:nvPr/>
        </p:nvPicPr>
        <p:blipFill rotWithShape="1">
          <a:blip r:embed="rId3">
            <a:alphaModFix/>
          </a:blip>
          <a:srcRect l="39298" t="4138" r="31241" b="30176"/>
          <a:stretch/>
        </p:blipFill>
        <p:spPr>
          <a:xfrm>
            <a:off x="5224163" y="794688"/>
            <a:ext cx="2907600" cy="3646725"/>
          </a:xfrm>
          <a:prstGeom prst="rect">
            <a:avLst/>
          </a:prstGeom>
          <a:noFill/>
          <a:ln>
            <a:noFill/>
          </a:ln>
          <a:effectLst>
            <a:outerShdw blurRad="57150" dist="19050" dir="51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60" name="Google Shape;260;p38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Selection Criteria</a:t>
            </a:r>
            <a:endParaRPr dirty="0"/>
          </a:p>
        </p:txBody>
      </p:sp>
      <p:sp>
        <p:nvSpPr>
          <p:cNvPr id="261" name="Google Shape;261;p38"/>
          <p:cNvSpPr txBox="1">
            <a:spLocks noGrp="1"/>
          </p:cNvSpPr>
          <p:nvPr>
            <p:ph type="subTitle" idx="1"/>
          </p:nvPr>
        </p:nvSpPr>
        <p:spPr>
          <a:xfrm rot="-239">
            <a:off x="720042" y="1205971"/>
            <a:ext cx="4318800" cy="324900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 dirty="0"/>
              <a:t>Must be able to solve real world problems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endParaRPr lang="en-US" dirty="0"/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 dirty="0"/>
              <a:t>Must be a full stack application which uses popular frameworks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endParaRPr lang="en-US" dirty="0"/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 dirty="0"/>
              <a:t>Must be original and feasible to achieve within 30 weeks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endParaRPr lang="en-US" dirty="0"/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endParaRPr dirty="0"/>
          </a:p>
        </p:txBody>
      </p:sp>
      <p:sp>
        <p:nvSpPr>
          <p:cNvPr id="263" name="Google Shape;263;p38"/>
          <p:cNvSpPr txBox="1">
            <a:spLocks noGrp="1"/>
          </p:cNvSpPr>
          <p:nvPr>
            <p:ph type="title" idx="3"/>
          </p:nvPr>
        </p:nvSpPr>
        <p:spPr>
          <a:xfrm>
            <a:off x="6033875" y="2718051"/>
            <a:ext cx="1664700" cy="37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logo</a:t>
            </a:r>
            <a:endParaRPr/>
          </a:p>
        </p:txBody>
      </p:sp>
      <p:pic>
        <p:nvPicPr>
          <p:cNvPr id="269" name="Google Shape;269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6409" y="4246100"/>
            <a:ext cx="1746350" cy="417750"/>
          </a:xfrm>
          <a:prstGeom prst="rect">
            <a:avLst/>
          </a:prstGeom>
          <a:noFill/>
          <a:ln>
            <a:noFill/>
          </a:ln>
          <a:effectLst>
            <a:outerShdw blurRad="14288" dist="9525" dir="5400000" algn="bl" rotWithShape="0">
              <a:srgbClr val="000000">
                <a:alpha val="42000"/>
              </a:srgbClr>
            </a:outerShdw>
          </a:effectLst>
        </p:spPr>
      </p:pic>
      <p:pic>
        <p:nvPicPr>
          <p:cNvPr id="2" name="Google Shape;192;p34">
            <a:extLst>
              <a:ext uri="{FF2B5EF4-FFF2-40B4-BE49-F238E27FC236}">
                <a16:creationId xmlns:a16="http://schemas.microsoft.com/office/drawing/2014/main" id="{5B0360A1-D8F3-1E90-ED57-AB448D280172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15329" t="34572" r="18624"/>
          <a:stretch/>
        </p:blipFill>
        <p:spPr>
          <a:xfrm>
            <a:off x="5353049" y="942634"/>
            <a:ext cx="2657475" cy="33508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48" name="Google Shape;5248;p59"/>
          <p:cNvPicPr preferRelativeResize="0"/>
          <p:nvPr/>
        </p:nvPicPr>
        <p:blipFill rotWithShape="1">
          <a:blip r:embed="rId3">
            <a:alphaModFix/>
          </a:blip>
          <a:srcRect l="4136" t="3060" r="4145" b="8240"/>
          <a:stretch/>
        </p:blipFill>
        <p:spPr>
          <a:xfrm>
            <a:off x="378538" y="290512"/>
            <a:ext cx="8387275" cy="4562476"/>
          </a:xfrm>
          <a:prstGeom prst="rect">
            <a:avLst/>
          </a:prstGeom>
          <a:noFill/>
          <a:ln>
            <a:noFill/>
          </a:ln>
          <a:effectLst>
            <a:outerShdw blurRad="57150" dist="19050" dir="51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5249" name="Google Shape;5249;p59"/>
          <p:cNvSpPr/>
          <p:nvPr/>
        </p:nvSpPr>
        <p:spPr>
          <a:xfrm>
            <a:off x="481238" y="391125"/>
            <a:ext cx="8181900" cy="43620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0" name="Google Shape;5250;p59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Problem Statement</a:t>
            </a:r>
            <a:endParaRPr dirty="0"/>
          </a:p>
        </p:txBody>
      </p:sp>
      <p:sp>
        <p:nvSpPr>
          <p:cNvPr id="5251" name="Google Shape;5251;p59"/>
          <p:cNvSpPr txBox="1">
            <a:spLocks noGrp="1"/>
          </p:cNvSpPr>
          <p:nvPr>
            <p:ph type="body" idx="1"/>
          </p:nvPr>
        </p:nvSpPr>
        <p:spPr>
          <a:xfrm>
            <a:off x="720000" y="1237075"/>
            <a:ext cx="7704000" cy="336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dk1"/>
                </a:solidFill>
              </a:rPr>
              <a:t>Problem: Singapore’s rental market is at its </a:t>
            </a:r>
            <a:r>
              <a:rPr lang="en-US" sz="1400" b="1" dirty="0">
                <a:solidFill>
                  <a:schemeClr val="dk1"/>
                </a:solidFill>
              </a:rPr>
              <a:t>peak[1]</a:t>
            </a:r>
            <a:r>
              <a:rPr lang="en-US" sz="1400" dirty="0">
                <a:solidFill>
                  <a:schemeClr val="dk1"/>
                </a:solidFill>
              </a:rPr>
              <a:t> and </a:t>
            </a:r>
            <a:r>
              <a:rPr lang="en-US" sz="1400" b="1" dirty="0">
                <a:solidFill>
                  <a:schemeClr val="dk1"/>
                </a:solidFill>
              </a:rPr>
              <a:t>rental scams[2] </a:t>
            </a:r>
            <a:r>
              <a:rPr lang="en-US" sz="1400" dirty="0">
                <a:solidFill>
                  <a:schemeClr val="dk1"/>
                </a:solidFill>
              </a:rPr>
              <a:t>are on the rise. </a:t>
            </a:r>
            <a:r>
              <a:rPr lang="en-US" sz="1400" b="1" dirty="0">
                <a:solidFill>
                  <a:schemeClr val="dk1"/>
                </a:solidFill>
              </a:rPr>
              <a:t>Landlords</a:t>
            </a:r>
            <a:r>
              <a:rPr lang="en-US" sz="1400" dirty="0">
                <a:solidFill>
                  <a:schemeClr val="dk1"/>
                </a:solidFill>
              </a:rPr>
              <a:t> </a:t>
            </a:r>
            <a:r>
              <a:rPr lang="en-US" sz="1400" b="1" dirty="0">
                <a:solidFill>
                  <a:schemeClr val="dk1"/>
                </a:solidFill>
              </a:rPr>
              <a:t>face challenges </a:t>
            </a:r>
            <a:r>
              <a:rPr lang="en-US" sz="1400" dirty="0">
                <a:solidFill>
                  <a:schemeClr val="dk1"/>
                </a:solidFill>
              </a:rPr>
              <a:t>when looking out for potential tenants. </a:t>
            </a:r>
            <a:r>
              <a:rPr lang="en-US" sz="1400" b="1" dirty="0">
                <a:solidFill>
                  <a:schemeClr val="dk1"/>
                </a:solidFill>
              </a:rPr>
              <a:t>Tenants</a:t>
            </a:r>
            <a:r>
              <a:rPr lang="en-US" sz="1400" dirty="0">
                <a:solidFill>
                  <a:schemeClr val="dk1"/>
                </a:solidFill>
              </a:rPr>
              <a:t> </a:t>
            </a:r>
            <a:r>
              <a:rPr lang="en-US" sz="1400" b="1" dirty="0">
                <a:solidFill>
                  <a:schemeClr val="dk1"/>
                </a:solidFill>
              </a:rPr>
              <a:t>face challenges </a:t>
            </a:r>
            <a:r>
              <a:rPr lang="en-US" sz="1400" dirty="0">
                <a:solidFill>
                  <a:schemeClr val="dk1"/>
                </a:solidFill>
              </a:rPr>
              <a:t>when looking for a place to rent. 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dk1"/>
                </a:solidFill>
              </a:rPr>
              <a:t>Rental has increased as much as </a:t>
            </a:r>
            <a:r>
              <a:rPr lang="en-US" sz="1400" b="1" dirty="0">
                <a:solidFill>
                  <a:schemeClr val="dk1"/>
                </a:solidFill>
              </a:rPr>
              <a:t>70%[3]</a:t>
            </a:r>
            <a:r>
              <a:rPr lang="en-US" sz="1400" dirty="0">
                <a:solidFill>
                  <a:schemeClr val="dk1"/>
                </a:solidFill>
              </a:rPr>
              <a:t> and rental scams has soared from </a:t>
            </a:r>
            <a:r>
              <a:rPr lang="en-US" sz="1400" b="1" dirty="0">
                <a:solidFill>
                  <a:schemeClr val="dk1"/>
                </a:solidFill>
              </a:rPr>
              <a:t>192 cases to 979 cases[2] </a:t>
            </a:r>
            <a:r>
              <a:rPr lang="en-US" sz="1400" dirty="0">
                <a:solidFill>
                  <a:schemeClr val="dk1"/>
                </a:solidFill>
              </a:rPr>
              <a:t>in the year of 2022.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dk1"/>
                </a:solidFill>
              </a:rPr>
              <a:t>Landlords’ Challenges: Need to constantly do background checks on tenants and ultimately bear the agent’s cost for sourcing of tenants[3].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dk1"/>
                </a:solidFill>
              </a:rPr>
              <a:t>Tenants’ Challenges: Question on the legitimacy of the venue and dispute against unreasonable claims towards rental deposits[3].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chemeClr val="dk1"/>
              </a:solidFill>
            </a:endParaRPr>
          </a:p>
        </p:txBody>
      </p:sp>
      <p:pic>
        <p:nvPicPr>
          <p:cNvPr id="5252" name="Google Shape;5252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63082" y="1654325"/>
            <a:ext cx="658710" cy="2444250"/>
          </a:xfrm>
          <a:prstGeom prst="rect">
            <a:avLst/>
          </a:prstGeom>
          <a:noFill/>
          <a:ln>
            <a:noFill/>
          </a:ln>
          <a:effectLst>
            <a:outerShdw blurRad="14288" dist="9525" dir="5400000" algn="bl" rotWithShape="0">
              <a:srgbClr val="000000">
                <a:alpha val="42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869397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48" name="Google Shape;5248;p59"/>
          <p:cNvPicPr preferRelativeResize="0"/>
          <p:nvPr/>
        </p:nvPicPr>
        <p:blipFill rotWithShape="1">
          <a:blip r:embed="rId3">
            <a:alphaModFix/>
          </a:blip>
          <a:srcRect l="4136" t="3060" r="4145" b="8240"/>
          <a:stretch/>
        </p:blipFill>
        <p:spPr>
          <a:xfrm>
            <a:off x="378538" y="290512"/>
            <a:ext cx="8387275" cy="4562476"/>
          </a:xfrm>
          <a:prstGeom prst="rect">
            <a:avLst/>
          </a:prstGeom>
          <a:noFill/>
          <a:ln>
            <a:noFill/>
          </a:ln>
          <a:effectLst>
            <a:outerShdw blurRad="57150" dist="19050" dir="51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5249" name="Google Shape;5249;p59"/>
          <p:cNvSpPr/>
          <p:nvPr/>
        </p:nvSpPr>
        <p:spPr>
          <a:xfrm>
            <a:off x="481238" y="391125"/>
            <a:ext cx="8181900" cy="43620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0" name="Google Shape;5250;p59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Proposed Idea</a:t>
            </a:r>
            <a:endParaRPr dirty="0"/>
          </a:p>
        </p:txBody>
      </p:sp>
      <p:sp>
        <p:nvSpPr>
          <p:cNvPr id="5251" name="Google Shape;5251;p59"/>
          <p:cNvSpPr txBox="1">
            <a:spLocks noGrp="1"/>
          </p:cNvSpPr>
          <p:nvPr>
            <p:ph type="body" idx="1"/>
          </p:nvPr>
        </p:nvSpPr>
        <p:spPr>
          <a:xfrm>
            <a:off x="720000" y="1237075"/>
            <a:ext cx="7704000" cy="336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/>
            <a:r>
              <a:rPr lang="en-US" sz="1400" dirty="0">
                <a:solidFill>
                  <a:schemeClr val="dk1"/>
                </a:solidFill>
              </a:rPr>
              <a:t>To develop a full-stack application to solve all these issues.</a:t>
            </a:r>
          </a:p>
          <a:p>
            <a:pPr marL="285750" indent="-285750"/>
            <a:r>
              <a:rPr lang="en-US" sz="1400" dirty="0" err="1">
                <a:solidFill>
                  <a:schemeClr val="dk1"/>
                </a:solidFill>
              </a:rPr>
              <a:t>Rent@SG</a:t>
            </a:r>
            <a:r>
              <a:rPr lang="en-US" sz="1400" dirty="0">
                <a:solidFill>
                  <a:schemeClr val="dk1"/>
                </a:solidFill>
              </a:rPr>
              <a:t> will be the middleman between the tenant and the landlord.</a:t>
            </a:r>
          </a:p>
          <a:p>
            <a:pPr marL="285750" indent="-285750"/>
            <a:r>
              <a:rPr lang="en-US" sz="1400" dirty="0">
                <a:solidFill>
                  <a:schemeClr val="dk1"/>
                </a:solidFill>
              </a:rPr>
              <a:t>To prevent scam listings, landlords will have to login and get authenticated via Sing-Pass API to be able to list on the application.</a:t>
            </a:r>
          </a:p>
          <a:p>
            <a:pPr marL="285750" indent="-285750"/>
            <a:r>
              <a:rPr lang="en-US" sz="1400" dirty="0">
                <a:solidFill>
                  <a:schemeClr val="dk1"/>
                </a:solidFill>
              </a:rPr>
              <a:t>Landlords will have to get verified by another landlord through a physical visit to the unit to authenticate the legitimacy of the venue.</a:t>
            </a:r>
          </a:p>
          <a:p>
            <a:pPr marL="285750" indent="-285750"/>
            <a:r>
              <a:rPr lang="en-US" sz="1400" dirty="0" err="1">
                <a:solidFill>
                  <a:schemeClr val="dk1"/>
                </a:solidFill>
              </a:rPr>
              <a:t>Rent@SG</a:t>
            </a:r>
            <a:r>
              <a:rPr lang="en-US" sz="1400" dirty="0">
                <a:solidFill>
                  <a:schemeClr val="dk1"/>
                </a:solidFill>
              </a:rPr>
              <a:t> tenants will be able to login without Sing-Pass however they will be required to fill in details, so that the application can profile them and recommend to the landlords as needed.</a:t>
            </a:r>
          </a:p>
          <a:p>
            <a:pPr marL="285750" indent="-285750"/>
            <a:r>
              <a:rPr lang="en-US" sz="1400" dirty="0" err="1">
                <a:solidFill>
                  <a:schemeClr val="dk1"/>
                </a:solidFill>
              </a:rPr>
              <a:t>Rent@SG</a:t>
            </a:r>
            <a:r>
              <a:rPr lang="en-US" sz="1400" dirty="0">
                <a:solidFill>
                  <a:schemeClr val="dk1"/>
                </a:solidFill>
              </a:rPr>
              <a:t> will prepare the tenancy agreement and charge 5-10% of the 1</a:t>
            </a:r>
            <a:r>
              <a:rPr lang="en-US" sz="1400" baseline="30000" dirty="0">
                <a:solidFill>
                  <a:schemeClr val="dk1"/>
                </a:solidFill>
              </a:rPr>
              <a:t>st</a:t>
            </a:r>
            <a:r>
              <a:rPr lang="en-US" sz="1400" dirty="0">
                <a:solidFill>
                  <a:schemeClr val="dk1"/>
                </a:solidFill>
              </a:rPr>
              <a:t> month’s rent so as to cover maintenance cost for running the application</a:t>
            </a:r>
          </a:p>
          <a:p>
            <a:pPr marL="285750" indent="-285750"/>
            <a:r>
              <a:rPr lang="en-US" sz="1400" dirty="0">
                <a:solidFill>
                  <a:schemeClr val="dk1"/>
                </a:solidFill>
              </a:rPr>
              <a:t>Target Audience: Public(foreigners + </a:t>
            </a:r>
            <a:r>
              <a:rPr lang="en-US" sz="1400" dirty="0" err="1">
                <a:solidFill>
                  <a:schemeClr val="dk1"/>
                </a:solidFill>
              </a:rPr>
              <a:t>Sgeans</a:t>
            </a:r>
            <a:r>
              <a:rPr lang="en-US" sz="1400" dirty="0">
                <a:solidFill>
                  <a:schemeClr val="dk1"/>
                </a:solidFill>
              </a:rPr>
              <a:t>) + HDB landlords</a:t>
            </a:r>
          </a:p>
          <a:p>
            <a:pPr marL="285750" indent="-285750"/>
            <a:endParaRPr sz="1400" dirty="0">
              <a:solidFill>
                <a:schemeClr val="dk1"/>
              </a:solidFill>
            </a:endParaRPr>
          </a:p>
        </p:txBody>
      </p:sp>
      <p:pic>
        <p:nvPicPr>
          <p:cNvPr id="5252" name="Google Shape;5252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7592520" y="3514025"/>
            <a:ext cx="658710" cy="2444250"/>
          </a:xfrm>
          <a:prstGeom prst="rect">
            <a:avLst/>
          </a:prstGeom>
          <a:noFill/>
          <a:ln>
            <a:noFill/>
          </a:ln>
          <a:effectLst>
            <a:outerShdw blurRad="14288" dist="9525" dir="5400000" algn="bl" rotWithShape="0">
              <a:srgbClr val="000000">
                <a:alpha val="42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546855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48" name="Google Shape;5248;p59"/>
          <p:cNvPicPr preferRelativeResize="0"/>
          <p:nvPr/>
        </p:nvPicPr>
        <p:blipFill rotWithShape="1">
          <a:blip r:embed="rId3">
            <a:alphaModFix/>
          </a:blip>
          <a:srcRect l="4136" t="3060" r="4145" b="8240"/>
          <a:stretch/>
        </p:blipFill>
        <p:spPr>
          <a:xfrm>
            <a:off x="378538" y="290512"/>
            <a:ext cx="8387275" cy="4562476"/>
          </a:xfrm>
          <a:prstGeom prst="rect">
            <a:avLst/>
          </a:prstGeom>
          <a:noFill/>
          <a:ln>
            <a:noFill/>
          </a:ln>
          <a:effectLst>
            <a:outerShdw blurRad="57150" dist="19050" dir="51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5249" name="Google Shape;5249;p59"/>
          <p:cNvSpPr/>
          <p:nvPr/>
        </p:nvSpPr>
        <p:spPr>
          <a:xfrm>
            <a:off x="481238" y="391125"/>
            <a:ext cx="8181900" cy="43620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252" name="Google Shape;5252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63082" y="1654325"/>
            <a:ext cx="658710" cy="2444250"/>
          </a:xfrm>
          <a:prstGeom prst="rect">
            <a:avLst/>
          </a:prstGeom>
          <a:noFill/>
          <a:ln>
            <a:noFill/>
          </a:ln>
          <a:effectLst>
            <a:outerShdw blurRad="14288" dist="9525" dir="5400000" algn="bl" rotWithShape="0">
              <a:srgbClr val="000000">
                <a:alpha val="42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4E8CE8E-F0D2-D122-B40C-D054898D2DCA}"/>
              </a:ext>
            </a:extLst>
          </p:cNvPr>
          <p:cNvSpPr txBox="1">
            <a:spLocks/>
          </p:cNvSpPr>
          <p:nvPr/>
        </p:nvSpPr>
        <p:spPr>
          <a:xfrm rot="350">
            <a:off x="1625221" y="1694478"/>
            <a:ext cx="5893500" cy="15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Prata"/>
              <a:buNone/>
              <a:defRPr sz="3100" b="1" i="0" u="none" strike="noStrike" cap="none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Prata"/>
              <a:buNone/>
              <a:defRPr sz="3100" b="1" i="0" u="none" strike="noStrike" cap="none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Prata"/>
              <a:buNone/>
              <a:defRPr sz="3100" b="1" i="0" u="none" strike="noStrike" cap="none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Prata"/>
              <a:buNone/>
              <a:defRPr sz="3100" b="1" i="0" u="none" strike="noStrike" cap="none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Prata"/>
              <a:buNone/>
              <a:defRPr sz="3100" b="1" i="0" u="none" strike="noStrike" cap="none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Prata"/>
              <a:buNone/>
              <a:defRPr sz="3100" b="1" i="0" u="none" strike="noStrike" cap="none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Prata"/>
              <a:buNone/>
              <a:defRPr sz="3100" b="1" i="0" u="none" strike="noStrike" cap="none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Prata"/>
              <a:buNone/>
              <a:defRPr sz="3100" b="1" i="0" u="none" strike="noStrike" cap="none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9pPr>
          </a:lstStyle>
          <a:p>
            <a:r>
              <a:rPr lang="en-US" dirty="0"/>
              <a:t>IS THIS IDEA TRULY ORIGINAL?</a:t>
            </a:r>
          </a:p>
          <a:p>
            <a:r>
              <a:rPr lang="en-US" dirty="0"/>
              <a:t>		</a:t>
            </a:r>
          </a:p>
          <a:p>
            <a:r>
              <a:rPr lang="en-US" dirty="0"/>
              <a:t>LETS COMPARE!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6478090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2" name="Google Shape;742;p53"/>
          <p:cNvPicPr preferRelativeResize="0"/>
          <p:nvPr/>
        </p:nvPicPr>
        <p:blipFill rotWithShape="1">
          <a:blip r:embed="rId3">
            <a:alphaModFix/>
          </a:blip>
          <a:srcRect l="11566" t="1666" r="4187" b="42398"/>
          <a:stretch/>
        </p:blipFill>
        <p:spPr>
          <a:xfrm>
            <a:off x="719976" y="658645"/>
            <a:ext cx="7704000" cy="4390510"/>
          </a:xfrm>
          <a:prstGeom prst="rect">
            <a:avLst/>
          </a:prstGeom>
          <a:noFill/>
          <a:ln>
            <a:noFill/>
          </a:ln>
          <a:effectLst>
            <a:outerShdw blurRad="57150" dist="19050" dir="51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743" name="Google Shape;743;p53"/>
          <p:cNvSpPr txBox="1">
            <a:spLocks noGrp="1"/>
          </p:cNvSpPr>
          <p:nvPr>
            <p:ph type="title"/>
          </p:nvPr>
        </p:nvSpPr>
        <p:spPr>
          <a:xfrm>
            <a:off x="719988" y="94345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Platform comparison</a:t>
            </a:r>
            <a:endParaRPr dirty="0"/>
          </a:p>
        </p:txBody>
      </p:sp>
      <p:sp>
        <p:nvSpPr>
          <p:cNvPr id="744" name="Google Shape;744;p53"/>
          <p:cNvSpPr txBox="1"/>
          <p:nvPr/>
        </p:nvSpPr>
        <p:spPr>
          <a:xfrm>
            <a:off x="719988" y="694098"/>
            <a:ext cx="7704000" cy="7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aphicFrame>
        <p:nvGraphicFramePr>
          <p:cNvPr id="745" name="Google Shape;745;p53"/>
          <p:cNvGraphicFramePr/>
          <p:nvPr>
            <p:extLst>
              <p:ext uri="{D42A27DB-BD31-4B8C-83A1-F6EECF244321}">
                <p14:modId xmlns:p14="http://schemas.microsoft.com/office/powerpoint/2010/main" val="639225654"/>
              </p:ext>
            </p:extLst>
          </p:nvPr>
        </p:nvGraphicFramePr>
        <p:xfrm>
          <a:off x="863747" y="769006"/>
          <a:ext cx="7239000" cy="4139878"/>
        </p:xfrm>
        <a:graphic>
          <a:graphicData uri="http://schemas.openxmlformats.org/drawingml/2006/table">
            <a:tbl>
              <a:tblPr>
                <a:noFill/>
                <a:tableStyleId>{774BD7F7-3A83-4346-8963-056C016E1D56}</a:tableStyleId>
              </a:tblPr>
              <a:tblGrid>
                <a:gridCol w="1447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9567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solidFill>
                            <a:schemeClr val="accent2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Rent@SG</a:t>
                      </a:r>
                      <a:endParaRPr sz="1800" dirty="0">
                        <a:solidFill>
                          <a:schemeClr val="accent2"/>
                        </a:solidFill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solidFill>
                            <a:schemeClr val="accent2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99 co</a:t>
                      </a:r>
                      <a:endParaRPr sz="1800" dirty="0">
                        <a:solidFill>
                          <a:schemeClr val="accent2"/>
                        </a:solidFill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solidFill>
                            <a:schemeClr val="accent2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ilivesg</a:t>
                      </a:r>
                      <a:endParaRPr sz="1800" dirty="0">
                        <a:solidFill>
                          <a:schemeClr val="accent2"/>
                        </a:solidFill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solidFill>
                            <a:schemeClr val="accent2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Carousell</a:t>
                      </a:r>
                      <a:endParaRPr sz="1800" dirty="0">
                        <a:solidFill>
                          <a:schemeClr val="accent2"/>
                        </a:solidFill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5171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solidFill>
                            <a:schemeClr val="accent2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Sing-Pass Verification</a:t>
                      </a:r>
                      <a:endParaRPr sz="1800" dirty="0">
                        <a:solidFill>
                          <a:schemeClr val="accent2"/>
                        </a:solidFill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9567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solidFill>
                            <a:schemeClr val="accent2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Tenant Profiling</a:t>
                      </a:r>
                      <a:endParaRPr sz="1800" dirty="0">
                        <a:solidFill>
                          <a:schemeClr val="accent2"/>
                        </a:solidFill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9567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solidFill>
                            <a:schemeClr val="accent2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Landlord verification</a:t>
                      </a:r>
                      <a:endParaRPr sz="1800" dirty="0">
                        <a:solidFill>
                          <a:schemeClr val="accent2"/>
                        </a:solidFill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0113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2000" dirty="0">
                          <a:solidFill>
                            <a:schemeClr val="accent2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Agent Fees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5-10% x 1 month rent</a:t>
                      </a:r>
                      <a:endParaRPr sz="1400" dirty="0">
                        <a:solidFill>
                          <a:schemeClr val="tx1"/>
                        </a:solidFill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100% x 1/2 month rent</a:t>
                      </a:r>
                      <a:endParaRPr sz="1400" dirty="0">
                        <a:solidFill>
                          <a:schemeClr val="tx1"/>
                        </a:solidFill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50%/0%</a:t>
                      </a:r>
                      <a:endParaRPr sz="2000" dirty="0">
                        <a:solidFill>
                          <a:schemeClr val="tx1"/>
                        </a:solidFill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 dirty="0">
                        <a:solidFill>
                          <a:schemeClr val="accent4"/>
                        </a:solidFill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746" name="Google Shape;746;p53"/>
          <p:cNvGrpSpPr/>
          <p:nvPr/>
        </p:nvGrpSpPr>
        <p:grpSpPr>
          <a:xfrm>
            <a:off x="2812481" y="1983391"/>
            <a:ext cx="326007" cy="326007"/>
            <a:chOff x="8344903" y="2084630"/>
            <a:chExt cx="376800" cy="376800"/>
          </a:xfrm>
        </p:grpSpPr>
        <p:sp>
          <p:nvSpPr>
            <p:cNvPr id="747" name="Google Shape;747;p53"/>
            <p:cNvSpPr/>
            <p:nvPr/>
          </p:nvSpPr>
          <p:spPr>
            <a:xfrm>
              <a:off x="8344903" y="2084630"/>
              <a:ext cx="376800" cy="376800"/>
            </a:xfrm>
            <a:prstGeom prst="ellipse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53"/>
            <p:cNvSpPr/>
            <p:nvPr/>
          </p:nvSpPr>
          <p:spPr>
            <a:xfrm>
              <a:off x="8420487" y="2190674"/>
              <a:ext cx="225615" cy="164690"/>
            </a:xfrm>
            <a:custGeom>
              <a:avLst/>
              <a:gdLst/>
              <a:ahLst/>
              <a:cxnLst/>
              <a:rect l="l" t="t" r="r" b="b"/>
              <a:pathLst>
                <a:path w="10014" h="7309" extrusionOk="0">
                  <a:moveTo>
                    <a:pt x="8149" y="1134"/>
                  </a:moveTo>
                  <a:cubicBezTo>
                    <a:pt x="8294" y="1134"/>
                    <a:pt x="8439" y="1189"/>
                    <a:pt x="8549" y="1300"/>
                  </a:cubicBezTo>
                  <a:cubicBezTo>
                    <a:pt x="8769" y="1520"/>
                    <a:pt x="8769" y="1879"/>
                    <a:pt x="8549" y="2100"/>
                  </a:cubicBezTo>
                  <a:lnTo>
                    <a:pt x="4639" y="6007"/>
                  </a:lnTo>
                  <a:cubicBezTo>
                    <a:pt x="4527" y="6120"/>
                    <a:pt x="4377" y="6177"/>
                    <a:pt x="4227" y="6177"/>
                  </a:cubicBezTo>
                  <a:cubicBezTo>
                    <a:pt x="4081" y="6177"/>
                    <a:pt x="3937" y="6123"/>
                    <a:pt x="3830" y="6016"/>
                  </a:cubicBezTo>
                  <a:lnTo>
                    <a:pt x="1547" y="3748"/>
                  </a:lnTo>
                  <a:cubicBezTo>
                    <a:pt x="1296" y="3534"/>
                    <a:pt x="1281" y="3151"/>
                    <a:pt x="1514" y="2918"/>
                  </a:cubicBezTo>
                  <a:cubicBezTo>
                    <a:pt x="1626" y="2806"/>
                    <a:pt x="1771" y="2750"/>
                    <a:pt x="1916" y="2750"/>
                  </a:cubicBezTo>
                  <a:cubicBezTo>
                    <a:pt x="2074" y="2750"/>
                    <a:pt x="2232" y="2817"/>
                    <a:pt x="2344" y="2948"/>
                  </a:cubicBezTo>
                  <a:lnTo>
                    <a:pt x="3784" y="4388"/>
                  </a:lnTo>
                  <a:cubicBezTo>
                    <a:pt x="3793" y="4401"/>
                    <a:pt x="3805" y="4410"/>
                    <a:pt x="3817" y="4419"/>
                  </a:cubicBezTo>
                  <a:cubicBezTo>
                    <a:pt x="3817" y="4422"/>
                    <a:pt x="3820" y="4422"/>
                    <a:pt x="3823" y="4425"/>
                  </a:cubicBezTo>
                  <a:cubicBezTo>
                    <a:pt x="3934" y="4535"/>
                    <a:pt x="4078" y="4590"/>
                    <a:pt x="4222" y="4590"/>
                  </a:cubicBezTo>
                  <a:cubicBezTo>
                    <a:pt x="4367" y="4590"/>
                    <a:pt x="4512" y="4535"/>
                    <a:pt x="4624" y="4425"/>
                  </a:cubicBezTo>
                  <a:lnTo>
                    <a:pt x="7749" y="1300"/>
                  </a:lnTo>
                  <a:cubicBezTo>
                    <a:pt x="7859" y="1189"/>
                    <a:pt x="8004" y="1134"/>
                    <a:pt x="8149" y="1134"/>
                  </a:cubicBezTo>
                  <a:close/>
                  <a:moveTo>
                    <a:pt x="8146" y="1"/>
                  </a:moveTo>
                  <a:cubicBezTo>
                    <a:pt x="7712" y="1"/>
                    <a:pt x="7279" y="166"/>
                    <a:pt x="6949" y="496"/>
                  </a:cubicBezTo>
                  <a:lnTo>
                    <a:pt x="6946" y="496"/>
                  </a:lnTo>
                  <a:lnTo>
                    <a:pt x="4219" y="3223"/>
                  </a:lnTo>
                  <a:lnTo>
                    <a:pt x="3144" y="2148"/>
                  </a:lnTo>
                  <a:cubicBezTo>
                    <a:pt x="2808" y="1779"/>
                    <a:pt x="2348" y="1594"/>
                    <a:pt x="1887" y="1594"/>
                  </a:cubicBezTo>
                  <a:cubicBezTo>
                    <a:pt x="1453" y="1594"/>
                    <a:pt x="1019" y="1758"/>
                    <a:pt x="686" y="2091"/>
                  </a:cubicBezTo>
                  <a:cubicBezTo>
                    <a:pt x="1" y="2776"/>
                    <a:pt x="28" y="3896"/>
                    <a:pt x="747" y="4549"/>
                  </a:cubicBezTo>
                  <a:lnTo>
                    <a:pt x="3029" y="6819"/>
                  </a:lnTo>
                  <a:cubicBezTo>
                    <a:pt x="3344" y="7131"/>
                    <a:pt x="3768" y="7308"/>
                    <a:pt x="4214" y="7308"/>
                  </a:cubicBezTo>
                  <a:cubicBezTo>
                    <a:pt x="4218" y="7308"/>
                    <a:pt x="4221" y="7308"/>
                    <a:pt x="4225" y="7308"/>
                  </a:cubicBezTo>
                  <a:cubicBezTo>
                    <a:pt x="4678" y="7308"/>
                    <a:pt x="5116" y="7127"/>
                    <a:pt x="5439" y="6807"/>
                  </a:cubicBezTo>
                  <a:lnTo>
                    <a:pt x="9349" y="2900"/>
                  </a:lnTo>
                  <a:cubicBezTo>
                    <a:pt x="10013" y="2236"/>
                    <a:pt x="10013" y="1161"/>
                    <a:pt x="9349" y="499"/>
                  </a:cubicBezTo>
                  <a:cubicBezTo>
                    <a:pt x="9017" y="167"/>
                    <a:pt x="8581" y="1"/>
                    <a:pt x="814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49" name="Google Shape;749;p53"/>
          <p:cNvGrpSpPr/>
          <p:nvPr/>
        </p:nvGrpSpPr>
        <p:grpSpPr>
          <a:xfrm>
            <a:off x="7170948" y="3704038"/>
            <a:ext cx="326007" cy="326007"/>
            <a:chOff x="8853041" y="1736305"/>
            <a:chExt cx="376800" cy="376800"/>
          </a:xfrm>
        </p:grpSpPr>
        <p:sp>
          <p:nvSpPr>
            <p:cNvPr id="750" name="Google Shape;750;p53"/>
            <p:cNvSpPr/>
            <p:nvPr/>
          </p:nvSpPr>
          <p:spPr>
            <a:xfrm>
              <a:off x="8853041" y="1736305"/>
              <a:ext cx="376800" cy="376800"/>
            </a:xfrm>
            <a:prstGeom prst="ellipse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53"/>
            <p:cNvSpPr/>
            <p:nvPr/>
          </p:nvSpPr>
          <p:spPr>
            <a:xfrm>
              <a:off x="8938879" y="1825859"/>
              <a:ext cx="205113" cy="197700"/>
            </a:xfrm>
            <a:custGeom>
              <a:avLst/>
              <a:gdLst/>
              <a:ahLst/>
              <a:cxnLst/>
              <a:rect l="l" t="t" r="r" b="b"/>
              <a:pathLst>
                <a:path w="9104" h="8774" extrusionOk="0">
                  <a:moveTo>
                    <a:pt x="7232" y="1143"/>
                  </a:moveTo>
                  <a:cubicBezTo>
                    <a:pt x="7377" y="1143"/>
                    <a:pt x="7522" y="1198"/>
                    <a:pt x="7633" y="1308"/>
                  </a:cubicBezTo>
                  <a:cubicBezTo>
                    <a:pt x="7851" y="1528"/>
                    <a:pt x="7854" y="1882"/>
                    <a:pt x="7639" y="2102"/>
                  </a:cubicBezTo>
                  <a:lnTo>
                    <a:pt x="5755" y="3986"/>
                  </a:lnTo>
                  <a:cubicBezTo>
                    <a:pt x="5532" y="4210"/>
                    <a:pt x="5532" y="4566"/>
                    <a:pt x="5755" y="4789"/>
                  </a:cubicBezTo>
                  <a:lnTo>
                    <a:pt x="7639" y="6673"/>
                  </a:lnTo>
                  <a:cubicBezTo>
                    <a:pt x="7854" y="6894"/>
                    <a:pt x="7851" y="7247"/>
                    <a:pt x="7633" y="7468"/>
                  </a:cubicBezTo>
                  <a:cubicBezTo>
                    <a:pt x="7522" y="7577"/>
                    <a:pt x="7377" y="7633"/>
                    <a:pt x="7232" y="7633"/>
                  </a:cubicBezTo>
                  <a:cubicBezTo>
                    <a:pt x="7090" y="7633"/>
                    <a:pt x="6948" y="7580"/>
                    <a:pt x="6839" y="7474"/>
                  </a:cubicBezTo>
                  <a:lnTo>
                    <a:pt x="6830" y="7468"/>
                  </a:lnTo>
                  <a:lnTo>
                    <a:pt x="4946" y="5650"/>
                  </a:lnTo>
                  <a:cubicBezTo>
                    <a:pt x="4836" y="5544"/>
                    <a:pt x="4695" y="5491"/>
                    <a:pt x="4554" y="5491"/>
                  </a:cubicBezTo>
                  <a:cubicBezTo>
                    <a:pt x="4412" y="5491"/>
                    <a:pt x="4271" y="5544"/>
                    <a:pt x="4161" y="5650"/>
                  </a:cubicBezTo>
                  <a:lnTo>
                    <a:pt x="2277" y="7468"/>
                  </a:lnTo>
                  <a:lnTo>
                    <a:pt x="2268" y="7474"/>
                  </a:lnTo>
                  <a:cubicBezTo>
                    <a:pt x="2159" y="7580"/>
                    <a:pt x="2017" y="7633"/>
                    <a:pt x="1875" y="7633"/>
                  </a:cubicBezTo>
                  <a:cubicBezTo>
                    <a:pt x="1730" y="7633"/>
                    <a:pt x="1585" y="7577"/>
                    <a:pt x="1474" y="7468"/>
                  </a:cubicBezTo>
                  <a:cubicBezTo>
                    <a:pt x="1256" y="7247"/>
                    <a:pt x="1253" y="6894"/>
                    <a:pt x="1468" y="6673"/>
                  </a:cubicBezTo>
                  <a:lnTo>
                    <a:pt x="3352" y="4789"/>
                  </a:lnTo>
                  <a:cubicBezTo>
                    <a:pt x="3575" y="4566"/>
                    <a:pt x="3575" y="4210"/>
                    <a:pt x="3352" y="3986"/>
                  </a:cubicBezTo>
                  <a:lnTo>
                    <a:pt x="1468" y="2102"/>
                  </a:lnTo>
                  <a:cubicBezTo>
                    <a:pt x="1253" y="1882"/>
                    <a:pt x="1256" y="1528"/>
                    <a:pt x="1474" y="1308"/>
                  </a:cubicBezTo>
                  <a:cubicBezTo>
                    <a:pt x="1585" y="1198"/>
                    <a:pt x="1730" y="1143"/>
                    <a:pt x="1875" y="1143"/>
                  </a:cubicBezTo>
                  <a:cubicBezTo>
                    <a:pt x="2017" y="1143"/>
                    <a:pt x="2159" y="1196"/>
                    <a:pt x="2268" y="1302"/>
                  </a:cubicBezTo>
                  <a:lnTo>
                    <a:pt x="2277" y="1308"/>
                  </a:lnTo>
                  <a:lnTo>
                    <a:pt x="4161" y="3126"/>
                  </a:lnTo>
                  <a:cubicBezTo>
                    <a:pt x="4271" y="3231"/>
                    <a:pt x="4412" y="3284"/>
                    <a:pt x="4554" y="3284"/>
                  </a:cubicBezTo>
                  <a:cubicBezTo>
                    <a:pt x="4695" y="3284"/>
                    <a:pt x="4836" y="3231"/>
                    <a:pt x="4946" y="3126"/>
                  </a:cubicBezTo>
                  <a:lnTo>
                    <a:pt x="6830" y="1308"/>
                  </a:lnTo>
                  <a:lnTo>
                    <a:pt x="6839" y="1302"/>
                  </a:lnTo>
                  <a:cubicBezTo>
                    <a:pt x="6948" y="1196"/>
                    <a:pt x="7090" y="1143"/>
                    <a:pt x="7232" y="1143"/>
                  </a:cubicBezTo>
                  <a:close/>
                  <a:moveTo>
                    <a:pt x="1865" y="0"/>
                  </a:moveTo>
                  <a:cubicBezTo>
                    <a:pt x="1430" y="0"/>
                    <a:pt x="995" y="166"/>
                    <a:pt x="664" y="499"/>
                  </a:cubicBezTo>
                  <a:cubicBezTo>
                    <a:pt x="0" y="1163"/>
                    <a:pt x="3" y="2241"/>
                    <a:pt x="667" y="2902"/>
                  </a:cubicBezTo>
                  <a:lnTo>
                    <a:pt x="2153" y="4388"/>
                  </a:lnTo>
                  <a:lnTo>
                    <a:pt x="667" y="5873"/>
                  </a:lnTo>
                  <a:cubicBezTo>
                    <a:pt x="0" y="6535"/>
                    <a:pt x="0" y="7610"/>
                    <a:pt x="661" y="8274"/>
                  </a:cubicBezTo>
                  <a:cubicBezTo>
                    <a:pt x="995" y="8607"/>
                    <a:pt x="1431" y="8774"/>
                    <a:pt x="1868" y="8774"/>
                  </a:cubicBezTo>
                  <a:cubicBezTo>
                    <a:pt x="2301" y="8774"/>
                    <a:pt x="2734" y="8609"/>
                    <a:pt x="3065" y="8280"/>
                  </a:cubicBezTo>
                  <a:lnTo>
                    <a:pt x="4554" y="6846"/>
                  </a:lnTo>
                  <a:lnTo>
                    <a:pt x="6042" y="8280"/>
                  </a:lnTo>
                  <a:cubicBezTo>
                    <a:pt x="6373" y="8609"/>
                    <a:pt x="6806" y="8774"/>
                    <a:pt x="7239" y="8774"/>
                  </a:cubicBezTo>
                  <a:cubicBezTo>
                    <a:pt x="7675" y="8774"/>
                    <a:pt x="8111" y="8607"/>
                    <a:pt x="8443" y="8274"/>
                  </a:cubicBezTo>
                  <a:cubicBezTo>
                    <a:pt x="9104" y="7610"/>
                    <a:pt x="9104" y="6535"/>
                    <a:pt x="8440" y="5873"/>
                  </a:cubicBezTo>
                  <a:lnTo>
                    <a:pt x="6957" y="4388"/>
                  </a:lnTo>
                  <a:lnTo>
                    <a:pt x="8440" y="2902"/>
                  </a:lnTo>
                  <a:cubicBezTo>
                    <a:pt x="8760" y="2585"/>
                    <a:pt x="8938" y="2153"/>
                    <a:pt x="8938" y="1703"/>
                  </a:cubicBezTo>
                  <a:cubicBezTo>
                    <a:pt x="8938" y="1018"/>
                    <a:pt x="8524" y="399"/>
                    <a:pt x="7893" y="133"/>
                  </a:cubicBezTo>
                  <a:cubicBezTo>
                    <a:pt x="7682" y="46"/>
                    <a:pt x="7460" y="3"/>
                    <a:pt x="7239" y="3"/>
                  </a:cubicBezTo>
                  <a:cubicBezTo>
                    <a:pt x="6799" y="3"/>
                    <a:pt x="6366" y="174"/>
                    <a:pt x="6042" y="496"/>
                  </a:cubicBezTo>
                  <a:lnTo>
                    <a:pt x="4554" y="1930"/>
                  </a:lnTo>
                  <a:lnTo>
                    <a:pt x="3065" y="496"/>
                  </a:lnTo>
                  <a:cubicBezTo>
                    <a:pt x="2733" y="165"/>
                    <a:pt x="2299" y="0"/>
                    <a:pt x="18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52" name="Google Shape;752;p53"/>
          <p:cNvGrpSpPr/>
          <p:nvPr/>
        </p:nvGrpSpPr>
        <p:grpSpPr>
          <a:xfrm>
            <a:off x="2812481" y="2908828"/>
            <a:ext cx="326007" cy="326007"/>
            <a:chOff x="8344903" y="2084630"/>
            <a:chExt cx="376800" cy="376800"/>
          </a:xfrm>
        </p:grpSpPr>
        <p:sp>
          <p:nvSpPr>
            <p:cNvPr id="753" name="Google Shape;753;p53"/>
            <p:cNvSpPr/>
            <p:nvPr/>
          </p:nvSpPr>
          <p:spPr>
            <a:xfrm>
              <a:off x="8344903" y="2084630"/>
              <a:ext cx="376800" cy="376800"/>
            </a:xfrm>
            <a:prstGeom prst="ellipse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53"/>
            <p:cNvSpPr/>
            <p:nvPr/>
          </p:nvSpPr>
          <p:spPr>
            <a:xfrm>
              <a:off x="8420487" y="2190674"/>
              <a:ext cx="225615" cy="164690"/>
            </a:xfrm>
            <a:custGeom>
              <a:avLst/>
              <a:gdLst/>
              <a:ahLst/>
              <a:cxnLst/>
              <a:rect l="l" t="t" r="r" b="b"/>
              <a:pathLst>
                <a:path w="10014" h="7309" extrusionOk="0">
                  <a:moveTo>
                    <a:pt x="8149" y="1134"/>
                  </a:moveTo>
                  <a:cubicBezTo>
                    <a:pt x="8294" y="1134"/>
                    <a:pt x="8439" y="1189"/>
                    <a:pt x="8549" y="1300"/>
                  </a:cubicBezTo>
                  <a:cubicBezTo>
                    <a:pt x="8769" y="1520"/>
                    <a:pt x="8769" y="1879"/>
                    <a:pt x="8549" y="2100"/>
                  </a:cubicBezTo>
                  <a:lnTo>
                    <a:pt x="4639" y="6007"/>
                  </a:lnTo>
                  <a:cubicBezTo>
                    <a:pt x="4527" y="6120"/>
                    <a:pt x="4377" y="6177"/>
                    <a:pt x="4227" y="6177"/>
                  </a:cubicBezTo>
                  <a:cubicBezTo>
                    <a:pt x="4081" y="6177"/>
                    <a:pt x="3937" y="6123"/>
                    <a:pt x="3830" y="6016"/>
                  </a:cubicBezTo>
                  <a:lnTo>
                    <a:pt x="1547" y="3748"/>
                  </a:lnTo>
                  <a:cubicBezTo>
                    <a:pt x="1296" y="3534"/>
                    <a:pt x="1281" y="3151"/>
                    <a:pt x="1514" y="2918"/>
                  </a:cubicBezTo>
                  <a:cubicBezTo>
                    <a:pt x="1626" y="2806"/>
                    <a:pt x="1771" y="2750"/>
                    <a:pt x="1916" y="2750"/>
                  </a:cubicBezTo>
                  <a:cubicBezTo>
                    <a:pt x="2074" y="2750"/>
                    <a:pt x="2232" y="2817"/>
                    <a:pt x="2344" y="2948"/>
                  </a:cubicBezTo>
                  <a:lnTo>
                    <a:pt x="3784" y="4388"/>
                  </a:lnTo>
                  <a:cubicBezTo>
                    <a:pt x="3793" y="4401"/>
                    <a:pt x="3805" y="4410"/>
                    <a:pt x="3817" y="4419"/>
                  </a:cubicBezTo>
                  <a:cubicBezTo>
                    <a:pt x="3817" y="4422"/>
                    <a:pt x="3820" y="4422"/>
                    <a:pt x="3823" y="4425"/>
                  </a:cubicBezTo>
                  <a:cubicBezTo>
                    <a:pt x="3934" y="4535"/>
                    <a:pt x="4078" y="4590"/>
                    <a:pt x="4222" y="4590"/>
                  </a:cubicBezTo>
                  <a:cubicBezTo>
                    <a:pt x="4367" y="4590"/>
                    <a:pt x="4512" y="4535"/>
                    <a:pt x="4624" y="4425"/>
                  </a:cubicBezTo>
                  <a:lnTo>
                    <a:pt x="7749" y="1300"/>
                  </a:lnTo>
                  <a:cubicBezTo>
                    <a:pt x="7859" y="1189"/>
                    <a:pt x="8004" y="1134"/>
                    <a:pt x="8149" y="1134"/>
                  </a:cubicBezTo>
                  <a:close/>
                  <a:moveTo>
                    <a:pt x="8146" y="1"/>
                  </a:moveTo>
                  <a:cubicBezTo>
                    <a:pt x="7712" y="1"/>
                    <a:pt x="7279" y="166"/>
                    <a:pt x="6949" y="496"/>
                  </a:cubicBezTo>
                  <a:lnTo>
                    <a:pt x="6946" y="496"/>
                  </a:lnTo>
                  <a:lnTo>
                    <a:pt x="4219" y="3223"/>
                  </a:lnTo>
                  <a:lnTo>
                    <a:pt x="3144" y="2148"/>
                  </a:lnTo>
                  <a:cubicBezTo>
                    <a:pt x="2808" y="1779"/>
                    <a:pt x="2348" y="1594"/>
                    <a:pt x="1887" y="1594"/>
                  </a:cubicBezTo>
                  <a:cubicBezTo>
                    <a:pt x="1453" y="1594"/>
                    <a:pt x="1019" y="1758"/>
                    <a:pt x="686" y="2091"/>
                  </a:cubicBezTo>
                  <a:cubicBezTo>
                    <a:pt x="1" y="2776"/>
                    <a:pt x="28" y="3896"/>
                    <a:pt x="747" y="4549"/>
                  </a:cubicBezTo>
                  <a:lnTo>
                    <a:pt x="3029" y="6819"/>
                  </a:lnTo>
                  <a:cubicBezTo>
                    <a:pt x="3344" y="7131"/>
                    <a:pt x="3768" y="7308"/>
                    <a:pt x="4214" y="7308"/>
                  </a:cubicBezTo>
                  <a:cubicBezTo>
                    <a:pt x="4218" y="7308"/>
                    <a:pt x="4221" y="7308"/>
                    <a:pt x="4225" y="7308"/>
                  </a:cubicBezTo>
                  <a:cubicBezTo>
                    <a:pt x="4678" y="7308"/>
                    <a:pt x="5116" y="7127"/>
                    <a:pt x="5439" y="6807"/>
                  </a:cubicBezTo>
                  <a:lnTo>
                    <a:pt x="9349" y="2900"/>
                  </a:lnTo>
                  <a:cubicBezTo>
                    <a:pt x="10013" y="2236"/>
                    <a:pt x="10013" y="1161"/>
                    <a:pt x="9349" y="499"/>
                  </a:cubicBezTo>
                  <a:cubicBezTo>
                    <a:pt x="9017" y="167"/>
                    <a:pt x="8581" y="1"/>
                    <a:pt x="814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55" name="Google Shape;755;p53"/>
          <p:cNvGrpSpPr/>
          <p:nvPr/>
        </p:nvGrpSpPr>
        <p:grpSpPr>
          <a:xfrm>
            <a:off x="4245969" y="2003975"/>
            <a:ext cx="326007" cy="326007"/>
            <a:chOff x="8853041" y="1736305"/>
            <a:chExt cx="376800" cy="376800"/>
          </a:xfrm>
        </p:grpSpPr>
        <p:sp>
          <p:nvSpPr>
            <p:cNvPr id="756" name="Google Shape;756;p53"/>
            <p:cNvSpPr/>
            <p:nvPr/>
          </p:nvSpPr>
          <p:spPr>
            <a:xfrm>
              <a:off x="8853041" y="1736305"/>
              <a:ext cx="376800" cy="376800"/>
            </a:xfrm>
            <a:prstGeom prst="ellipse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53"/>
            <p:cNvSpPr/>
            <p:nvPr/>
          </p:nvSpPr>
          <p:spPr>
            <a:xfrm>
              <a:off x="8938879" y="1825859"/>
              <a:ext cx="205113" cy="197700"/>
            </a:xfrm>
            <a:custGeom>
              <a:avLst/>
              <a:gdLst/>
              <a:ahLst/>
              <a:cxnLst/>
              <a:rect l="l" t="t" r="r" b="b"/>
              <a:pathLst>
                <a:path w="9104" h="8774" extrusionOk="0">
                  <a:moveTo>
                    <a:pt x="7232" y="1143"/>
                  </a:moveTo>
                  <a:cubicBezTo>
                    <a:pt x="7377" y="1143"/>
                    <a:pt x="7522" y="1198"/>
                    <a:pt x="7633" y="1308"/>
                  </a:cubicBezTo>
                  <a:cubicBezTo>
                    <a:pt x="7851" y="1528"/>
                    <a:pt x="7854" y="1882"/>
                    <a:pt x="7639" y="2102"/>
                  </a:cubicBezTo>
                  <a:lnTo>
                    <a:pt x="5755" y="3986"/>
                  </a:lnTo>
                  <a:cubicBezTo>
                    <a:pt x="5532" y="4210"/>
                    <a:pt x="5532" y="4566"/>
                    <a:pt x="5755" y="4789"/>
                  </a:cubicBezTo>
                  <a:lnTo>
                    <a:pt x="7639" y="6673"/>
                  </a:lnTo>
                  <a:cubicBezTo>
                    <a:pt x="7854" y="6894"/>
                    <a:pt x="7851" y="7247"/>
                    <a:pt x="7633" y="7468"/>
                  </a:cubicBezTo>
                  <a:cubicBezTo>
                    <a:pt x="7522" y="7577"/>
                    <a:pt x="7377" y="7633"/>
                    <a:pt x="7232" y="7633"/>
                  </a:cubicBezTo>
                  <a:cubicBezTo>
                    <a:pt x="7090" y="7633"/>
                    <a:pt x="6948" y="7580"/>
                    <a:pt x="6839" y="7474"/>
                  </a:cubicBezTo>
                  <a:lnTo>
                    <a:pt x="6830" y="7468"/>
                  </a:lnTo>
                  <a:lnTo>
                    <a:pt x="4946" y="5650"/>
                  </a:lnTo>
                  <a:cubicBezTo>
                    <a:pt x="4836" y="5544"/>
                    <a:pt x="4695" y="5491"/>
                    <a:pt x="4554" y="5491"/>
                  </a:cubicBezTo>
                  <a:cubicBezTo>
                    <a:pt x="4412" y="5491"/>
                    <a:pt x="4271" y="5544"/>
                    <a:pt x="4161" y="5650"/>
                  </a:cubicBezTo>
                  <a:lnTo>
                    <a:pt x="2277" y="7468"/>
                  </a:lnTo>
                  <a:lnTo>
                    <a:pt x="2268" y="7474"/>
                  </a:lnTo>
                  <a:cubicBezTo>
                    <a:pt x="2159" y="7580"/>
                    <a:pt x="2017" y="7633"/>
                    <a:pt x="1875" y="7633"/>
                  </a:cubicBezTo>
                  <a:cubicBezTo>
                    <a:pt x="1730" y="7633"/>
                    <a:pt x="1585" y="7577"/>
                    <a:pt x="1474" y="7468"/>
                  </a:cubicBezTo>
                  <a:cubicBezTo>
                    <a:pt x="1256" y="7247"/>
                    <a:pt x="1253" y="6894"/>
                    <a:pt x="1468" y="6673"/>
                  </a:cubicBezTo>
                  <a:lnTo>
                    <a:pt x="3352" y="4789"/>
                  </a:lnTo>
                  <a:cubicBezTo>
                    <a:pt x="3575" y="4566"/>
                    <a:pt x="3575" y="4210"/>
                    <a:pt x="3352" y="3986"/>
                  </a:cubicBezTo>
                  <a:lnTo>
                    <a:pt x="1468" y="2102"/>
                  </a:lnTo>
                  <a:cubicBezTo>
                    <a:pt x="1253" y="1882"/>
                    <a:pt x="1256" y="1528"/>
                    <a:pt x="1474" y="1308"/>
                  </a:cubicBezTo>
                  <a:cubicBezTo>
                    <a:pt x="1585" y="1198"/>
                    <a:pt x="1730" y="1143"/>
                    <a:pt x="1875" y="1143"/>
                  </a:cubicBezTo>
                  <a:cubicBezTo>
                    <a:pt x="2017" y="1143"/>
                    <a:pt x="2159" y="1196"/>
                    <a:pt x="2268" y="1302"/>
                  </a:cubicBezTo>
                  <a:lnTo>
                    <a:pt x="2277" y="1308"/>
                  </a:lnTo>
                  <a:lnTo>
                    <a:pt x="4161" y="3126"/>
                  </a:lnTo>
                  <a:cubicBezTo>
                    <a:pt x="4271" y="3231"/>
                    <a:pt x="4412" y="3284"/>
                    <a:pt x="4554" y="3284"/>
                  </a:cubicBezTo>
                  <a:cubicBezTo>
                    <a:pt x="4695" y="3284"/>
                    <a:pt x="4836" y="3231"/>
                    <a:pt x="4946" y="3126"/>
                  </a:cubicBezTo>
                  <a:lnTo>
                    <a:pt x="6830" y="1308"/>
                  </a:lnTo>
                  <a:lnTo>
                    <a:pt x="6839" y="1302"/>
                  </a:lnTo>
                  <a:cubicBezTo>
                    <a:pt x="6948" y="1196"/>
                    <a:pt x="7090" y="1143"/>
                    <a:pt x="7232" y="1143"/>
                  </a:cubicBezTo>
                  <a:close/>
                  <a:moveTo>
                    <a:pt x="1865" y="0"/>
                  </a:moveTo>
                  <a:cubicBezTo>
                    <a:pt x="1430" y="0"/>
                    <a:pt x="995" y="166"/>
                    <a:pt x="664" y="499"/>
                  </a:cubicBezTo>
                  <a:cubicBezTo>
                    <a:pt x="0" y="1163"/>
                    <a:pt x="3" y="2241"/>
                    <a:pt x="667" y="2902"/>
                  </a:cubicBezTo>
                  <a:lnTo>
                    <a:pt x="2153" y="4388"/>
                  </a:lnTo>
                  <a:lnTo>
                    <a:pt x="667" y="5873"/>
                  </a:lnTo>
                  <a:cubicBezTo>
                    <a:pt x="0" y="6535"/>
                    <a:pt x="0" y="7610"/>
                    <a:pt x="661" y="8274"/>
                  </a:cubicBezTo>
                  <a:cubicBezTo>
                    <a:pt x="995" y="8607"/>
                    <a:pt x="1431" y="8774"/>
                    <a:pt x="1868" y="8774"/>
                  </a:cubicBezTo>
                  <a:cubicBezTo>
                    <a:pt x="2301" y="8774"/>
                    <a:pt x="2734" y="8609"/>
                    <a:pt x="3065" y="8280"/>
                  </a:cubicBezTo>
                  <a:lnTo>
                    <a:pt x="4554" y="6846"/>
                  </a:lnTo>
                  <a:lnTo>
                    <a:pt x="6042" y="8280"/>
                  </a:lnTo>
                  <a:cubicBezTo>
                    <a:pt x="6373" y="8609"/>
                    <a:pt x="6806" y="8774"/>
                    <a:pt x="7239" y="8774"/>
                  </a:cubicBezTo>
                  <a:cubicBezTo>
                    <a:pt x="7675" y="8774"/>
                    <a:pt x="8111" y="8607"/>
                    <a:pt x="8443" y="8274"/>
                  </a:cubicBezTo>
                  <a:cubicBezTo>
                    <a:pt x="9104" y="7610"/>
                    <a:pt x="9104" y="6535"/>
                    <a:pt x="8440" y="5873"/>
                  </a:cubicBezTo>
                  <a:lnTo>
                    <a:pt x="6957" y="4388"/>
                  </a:lnTo>
                  <a:lnTo>
                    <a:pt x="8440" y="2902"/>
                  </a:lnTo>
                  <a:cubicBezTo>
                    <a:pt x="8760" y="2585"/>
                    <a:pt x="8938" y="2153"/>
                    <a:pt x="8938" y="1703"/>
                  </a:cubicBezTo>
                  <a:cubicBezTo>
                    <a:pt x="8938" y="1018"/>
                    <a:pt x="8524" y="399"/>
                    <a:pt x="7893" y="133"/>
                  </a:cubicBezTo>
                  <a:cubicBezTo>
                    <a:pt x="7682" y="46"/>
                    <a:pt x="7460" y="3"/>
                    <a:pt x="7239" y="3"/>
                  </a:cubicBezTo>
                  <a:cubicBezTo>
                    <a:pt x="6799" y="3"/>
                    <a:pt x="6366" y="174"/>
                    <a:pt x="6042" y="496"/>
                  </a:cubicBezTo>
                  <a:lnTo>
                    <a:pt x="4554" y="1930"/>
                  </a:lnTo>
                  <a:lnTo>
                    <a:pt x="3065" y="496"/>
                  </a:lnTo>
                  <a:cubicBezTo>
                    <a:pt x="2733" y="165"/>
                    <a:pt x="2299" y="0"/>
                    <a:pt x="18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58" name="Google Shape;758;p53"/>
          <p:cNvGrpSpPr/>
          <p:nvPr/>
        </p:nvGrpSpPr>
        <p:grpSpPr>
          <a:xfrm>
            <a:off x="4245981" y="2908849"/>
            <a:ext cx="326007" cy="326007"/>
            <a:chOff x="8853041" y="1736305"/>
            <a:chExt cx="376800" cy="376800"/>
          </a:xfrm>
        </p:grpSpPr>
        <p:sp>
          <p:nvSpPr>
            <p:cNvPr id="759" name="Google Shape;759;p53"/>
            <p:cNvSpPr/>
            <p:nvPr/>
          </p:nvSpPr>
          <p:spPr>
            <a:xfrm>
              <a:off x="8853041" y="1736305"/>
              <a:ext cx="376800" cy="376800"/>
            </a:xfrm>
            <a:prstGeom prst="ellipse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53"/>
            <p:cNvSpPr/>
            <p:nvPr/>
          </p:nvSpPr>
          <p:spPr>
            <a:xfrm>
              <a:off x="8938879" y="1825859"/>
              <a:ext cx="205113" cy="197700"/>
            </a:xfrm>
            <a:custGeom>
              <a:avLst/>
              <a:gdLst/>
              <a:ahLst/>
              <a:cxnLst/>
              <a:rect l="l" t="t" r="r" b="b"/>
              <a:pathLst>
                <a:path w="9104" h="8774" extrusionOk="0">
                  <a:moveTo>
                    <a:pt x="7232" y="1143"/>
                  </a:moveTo>
                  <a:cubicBezTo>
                    <a:pt x="7377" y="1143"/>
                    <a:pt x="7522" y="1198"/>
                    <a:pt x="7633" y="1308"/>
                  </a:cubicBezTo>
                  <a:cubicBezTo>
                    <a:pt x="7851" y="1528"/>
                    <a:pt x="7854" y="1882"/>
                    <a:pt x="7639" y="2102"/>
                  </a:cubicBezTo>
                  <a:lnTo>
                    <a:pt x="5755" y="3986"/>
                  </a:lnTo>
                  <a:cubicBezTo>
                    <a:pt x="5532" y="4210"/>
                    <a:pt x="5532" y="4566"/>
                    <a:pt x="5755" y="4789"/>
                  </a:cubicBezTo>
                  <a:lnTo>
                    <a:pt x="7639" y="6673"/>
                  </a:lnTo>
                  <a:cubicBezTo>
                    <a:pt x="7854" y="6894"/>
                    <a:pt x="7851" y="7247"/>
                    <a:pt x="7633" y="7468"/>
                  </a:cubicBezTo>
                  <a:cubicBezTo>
                    <a:pt x="7522" y="7577"/>
                    <a:pt x="7377" y="7633"/>
                    <a:pt x="7232" y="7633"/>
                  </a:cubicBezTo>
                  <a:cubicBezTo>
                    <a:pt x="7090" y="7633"/>
                    <a:pt x="6948" y="7580"/>
                    <a:pt x="6839" y="7474"/>
                  </a:cubicBezTo>
                  <a:lnTo>
                    <a:pt x="6830" y="7468"/>
                  </a:lnTo>
                  <a:lnTo>
                    <a:pt x="4946" y="5650"/>
                  </a:lnTo>
                  <a:cubicBezTo>
                    <a:pt x="4836" y="5544"/>
                    <a:pt x="4695" y="5491"/>
                    <a:pt x="4554" y="5491"/>
                  </a:cubicBezTo>
                  <a:cubicBezTo>
                    <a:pt x="4412" y="5491"/>
                    <a:pt x="4271" y="5544"/>
                    <a:pt x="4161" y="5650"/>
                  </a:cubicBezTo>
                  <a:lnTo>
                    <a:pt x="2277" y="7468"/>
                  </a:lnTo>
                  <a:lnTo>
                    <a:pt x="2268" y="7474"/>
                  </a:lnTo>
                  <a:cubicBezTo>
                    <a:pt x="2159" y="7580"/>
                    <a:pt x="2017" y="7633"/>
                    <a:pt x="1875" y="7633"/>
                  </a:cubicBezTo>
                  <a:cubicBezTo>
                    <a:pt x="1730" y="7633"/>
                    <a:pt x="1585" y="7577"/>
                    <a:pt x="1474" y="7468"/>
                  </a:cubicBezTo>
                  <a:cubicBezTo>
                    <a:pt x="1256" y="7247"/>
                    <a:pt x="1253" y="6894"/>
                    <a:pt x="1468" y="6673"/>
                  </a:cubicBezTo>
                  <a:lnTo>
                    <a:pt x="3352" y="4789"/>
                  </a:lnTo>
                  <a:cubicBezTo>
                    <a:pt x="3575" y="4566"/>
                    <a:pt x="3575" y="4210"/>
                    <a:pt x="3352" y="3986"/>
                  </a:cubicBezTo>
                  <a:lnTo>
                    <a:pt x="1468" y="2102"/>
                  </a:lnTo>
                  <a:cubicBezTo>
                    <a:pt x="1253" y="1882"/>
                    <a:pt x="1256" y="1528"/>
                    <a:pt x="1474" y="1308"/>
                  </a:cubicBezTo>
                  <a:cubicBezTo>
                    <a:pt x="1585" y="1198"/>
                    <a:pt x="1730" y="1143"/>
                    <a:pt x="1875" y="1143"/>
                  </a:cubicBezTo>
                  <a:cubicBezTo>
                    <a:pt x="2017" y="1143"/>
                    <a:pt x="2159" y="1196"/>
                    <a:pt x="2268" y="1302"/>
                  </a:cubicBezTo>
                  <a:lnTo>
                    <a:pt x="2277" y="1308"/>
                  </a:lnTo>
                  <a:lnTo>
                    <a:pt x="4161" y="3126"/>
                  </a:lnTo>
                  <a:cubicBezTo>
                    <a:pt x="4271" y="3231"/>
                    <a:pt x="4412" y="3284"/>
                    <a:pt x="4554" y="3284"/>
                  </a:cubicBezTo>
                  <a:cubicBezTo>
                    <a:pt x="4695" y="3284"/>
                    <a:pt x="4836" y="3231"/>
                    <a:pt x="4946" y="3126"/>
                  </a:cubicBezTo>
                  <a:lnTo>
                    <a:pt x="6830" y="1308"/>
                  </a:lnTo>
                  <a:lnTo>
                    <a:pt x="6839" y="1302"/>
                  </a:lnTo>
                  <a:cubicBezTo>
                    <a:pt x="6948" y="1196"/>
                    <a:pt x="7090" y="1143"/>
                    <a:pt x="7232" y="1143"/>
                  </a:cubicBezTo>
                  <a:close/>
                  <a:moveTo>
                    <a:pt x="1865" y="0"/>
                  </a:moveTo>
                  <a:cubicBezTo>
                    <a:pt x="1430" y="0"/>
                    <a:pt x="995" y="166"/>
                    <a:pt x="664" y="499"/>
                  </a:cubicBezTo>
                  <a:cubicBezTo>
                    <a:pt x="0" y="1163"/>
                    <a:pt x="3" y="2241"/>
                    <a:pt x="667" y="2902"/>
                  </a:cubicBezTo>
                  <a:lnTo>
                    <a:pt x="2153" y="4388"/>
                  </a:lnTo>
                  <a:lnTo>
                    <a:pt x="667" y="5873"/>
                  </a:lnTo>
                  <a:cubicBezTo>
                    <a:pt x="0" y="6535"/>
                    <a:pt x="0" y="7610"/>
                    <a:pt x="661" y="8274"/>
                  </a:cubicBezTo>
                  <a:cubicBezTo>
                    <a:pt x="995" y="8607"/>
                    <a:pt x="1431" y="8774"/>
                    <a:pt x="1868" y="8774"/>
                  </a:cubicBezTo>
                  <a:cubicBezTo>
                    <a:pt x="2301" y="8774"/>
                    <a:pt x="2734" y="8609"/>
                    <a:pt x="3065" y="8280"/>
                  </a:cubicBezTo>
                  <a:lnTo>
                    <a:pt x="4554" y="6846"/>
                  </a:lnTo>
                  <a:lnTo>
                    <a:pt x="6042" y="8280"/>
                  </a:lnTo>
                  <a:cubicBezTo>
                    <a:pt x="6373" y="8609"/>
                    <a:pt x="6806" y="8774"/>
                    <a:pt x="7239" y="8774"/>
                  </a:cubicBezTo>
                  <a:cubicBezTo>
                    <a:pt x="7675" y="8774"/>
                    <a:pt x="8111" y="8607"/>
                    <a:pt x="8443" y="8274"/>
                  </a:cubicBezTo>
                  <a:cubicBezTo>
                    <a:pt x="9104" y="7610"/>
                    <a:pt x="9104" y="6535"/>
                    <a:pt x="8440" y="5873"/>
                  </a:cubicBezTo>
                  <a:lnTo>
                    <a:pt x="6957" y="4388"/>
                  </a:lnTo>
                  <a:lnTo>
                    <a:pt x="8440" y="2902"/>
                  </a:lnTo>
                  <a:cubicBezTo>
                    <a:pt x="8760" y="2585"/>
                    <a:pt x="8938" y="2153"/>
                    <a:pt x="8938" y="1703"/>
                  </a:cubicBezTo>
                  <a:cubicBezTo>
                    <a:pt x="8938" y="1018"/>
                    <a:pt x="8524" y="399"/>
                    <a:pt x="7893" y="133"/>
                  </a:cubicBezTo>
                  <a:cubicBezTo>
                    <a:pt x="7682" y="46"/>
                    <a:pt x="7460" y="3"/>
                    <a:pt x="7239" y="3"/>
                  </a:cubicBezTo>
                  <a:cubicBezTo>
                    <a:pt x="6799" y="3"/>
                    <a:pt x="6366" y="174"/>
                    <a:pt x="6042" y="496"/>
                  </a:cubicBezTo>
                  <a:lnTo>
                    <a:pt x="4554" y="1930"/>
                  </a:lnTo>
                  <a:lnTo>
                    <a:pt x="3065" y="496"/>
                  </a:lnTo>
                  <a:cubicBezTo>
                    <a:pt x="2733" y="165"/>
                    <a:pt x="2299" y="0"/>
                    <a:pt x="18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61" name="Google Shape;761;p53"/>
          <p:cNvGrpSpPr/>
          <p:nvPr/>
        </p:nvGrpSpPr>
        <p:grpSpPr>
          <a:xfrm>
            <a:off x="7170956" y="2014076"/>
            <a:ext cx="326007" cy="326007"/>
            <a:chOff x="8853041" y="1736305"/>
            <a:chExt cx="376800" cy="376800"/>
          </a:xfrm>
        </p:grpSpPr>
        <p:sp>
          <p:nvSpPr>
            <p:cNvPr id="762" name="Google Shape;762;p53"/>
            <p:cNvSpPr/>
            <p:nvPr/>
          </p:nvSpPr>
          <p:spPr>
            <a:xfrm>
              <a:off x="8853041" y="1736305"/>
              <a:ext cx="376800" cy="376800"/>
            </a:xfrm>
            <a:prstGeom prst="ellipse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53"/>
            <p:cNvSpPr/>
            <p:nvPr/>
          </p:nvSpPr>
          <p:spPr>
            <a:xfrm>
              <a:off x="8938879" y="1825859"/>
              <a:ext cx="205113" cy="197700"/>
            </a:xfrm>
            <a:custGeom>
              <a:avLst/>
              <a:gdLst/>
              <a:ahLst/>
              <a:cxnLst/>
              <a:rect l="l" t="t" r="r" b="b"/>
              <a:pathLst>
                <a:path w="9104" h="8774" extrusionOk="0">
                  <a:moveTo>
                    <a:pt x="7232" y="1143"/>
                  </a:moveTo>
                  <a:cubicBezTo>
                    <a:pt x="7377" y="1143"/>
                    <a:pt x="7522" y="1198"/>
                    <a:pt x="7633" y="1308"/>
                  </a:cubicBezTo>
                  <a:cubicBezTo>
                    <a:pt x="7851" y="1528"/>
                    <a:pt x="7854" y="1882"/>
                    <a:pt x="7639" y="2102"/>
                  </a:cubicBezTo>
                  <a:lnTo>
                    <a:pt x="5755" y="3986"/>
                  </a:lnTo>
                  <a:cubicBezTo>
                    <a:pt x="5532" y="4210"/>
                    <a:pt x="5532" y="4566"/>
                    <a:pt x="5755" y="4789"/>
                  </a:cubicBezTo>
                  <a:lnTo>
                    <a:pt x="7639" y="6673"/>
                  </a:lnTo>
                  <a:cubicBezTo>
                    <a:pt x="7854" y="6894"/>
                    <a:pt x="7851" y="7247"/>
                    <a:pt x="7633" y="7468"/>
                  </a:cubicBezTo>
                  <a:cubicBezTo>
                    <a:pt x="7522" y="7577"/>
                    <a:pt x="7377" y="7633"/>
                    <a:pt x="7232" y="7633"/>
                  </a:cubicBezTo>
                  <a:cubicBezTo>
                    <a:pt x="7090" y="7633"/>
                    <a:pt x="6948" y="7580"/>
                    <a:pt x="6839" y="7474"/>
                  </a:cubicBezTo>
                  <a:lnTo>
                    <a:pt x="6830" y="7468"/>
                  </a:lnTo>
                  <a:lnTo>
                    <a:pt x="4946" y="5650"/>
                  </a:lnTo>
                  <a:cubicBezTo>
                    <a:pt x="4836" y="5544"/>
                    <a:pt x="4695" y="5491"/>
                    <a:pt x="4554" y="5491"/>
                  </a:cubicBezTo>
                  <a:cubicBezTo>
                    <a:pt x="4412" y="5491"/>
                    <a:pt x="4271" y="5544"/>
                    <a:pt x="4161" y="5650"/>
                  </a:cubicBezTo>
                  <a:lnTo>
                    <a:pt x="2277" y="7468"/>
                  </a:lnTo>
                  <a:lnTo>
                    <a:pt x="2268" y="7474"/>
                  </a:lnTo>
                  <a:cubicBezTo>
                    <a:pt x="2159" y="7580"/>
                    <a:pt x="2017" y="7633"/>
                    <a:pt x="1875" y="7633"/>
                  </a:cubicBezTo>
                  <a:cubicBezTo>
                    <a:pt x="1730" y="7633"/>
                    <a:pt x="1585" y="7577"/>
                    <a:pt x="1474" y="7468"/>
                  </a:cubicBezTo>
                  <a:cubicBezTo>
                    <a:pt x="1256" y="7247"/>
                    <a:pt x="1253" y="6894"/>
                    <a:pt x="1468" y="6673"/>
                  </a:cubicBezTo>
                  <a:lnTo>
                    <a:pt x="3352" y="4789"/>
                  </a:lnTo>
                  <a:cubicBezTo>
                    <a:pt x="3575" y="4566"/>
                    <a:pt x="3575" y="4210"/>
                    <a:pt x="3352" y="3986"/>
                  </a:cubicBezTo>
                  <a:lnTo>
                    <a:pt x="1468" y="2102"/>
                  </a:lnTo>
                  <a:cubicBezTo>
                    <a:pt x="1253" y="1882"/>
                    <a:pt x="1256" y="1528"/>
                    <a:pt x="1474" y="1308"/>
                  </a:cubicBezTo>
                  <a:cubicBezTo>
                    <a:pt x="1585" y="1198"/>
                    <a:pt x="1730" y="1143"/>
                    <a:pt x="1875" y="1143"/>
                  </a:cubicBezTo>
                  <a:cubicBezTo>
                    <a:pt x="2017" y="1143"/>
                    <a:pt x="2159" y="1196"/>
                    <a:pt x="2268" y="1302"/>
                  </a:cubicBezTo>
                  <a:lnTo>
                    <a:pt x="2277" y="1308"/>
                  </a:lnTo>
                  <a:lnTo>
                    <a:pt x="4161" y="3126"/>
                  </a:lnTo>
                  <a:cubicBezTo>
                    <a:pt x="4271" y="3231"/>
                    <a:pt x="4412" y="3284"/>
                    <a:pt x="4554" y="3284"/>
                  </a:cubicBezTo>
                  <a:cubicBezTo>
                    <a:pt x="4695" y="3284"/>
                    <a:pt x="4836" y="3231"/>
                    <a:pt x="4946" y="3126"/>
                  </a:cubicBezTo>
                  <a:lnTo>
                    <a:pt x="6830" y="1308"/>
                  </a:lnTo>
                  <a:lnTo>
                    <a:pt x="6839" y="1302"/>
                  </a:lnTo>
                  <a:cubicBezTo>
                    <a:pt x="6948" y="1196"/>
                    <a:pt x="7090" y="1143"/>
                    <a:pt x="7232" y="1143"/>
                  </a:cubicBezTo>
                  <a:close/>
                  <a:moveTo>
                    <a:pt x="1865" y="0"/>
                  </a:moveTo>
                  <a:cubicBezTo>
                    <a:pt x="1430" y="0"/>
                    <a:pt x="995" y="166"/>
                    <a:pt x="664" y="499"/>
                  </a:cubicBezTo>
                  <a:cubicBezTo>
                    <a:pt x="0" y="1163"/>
                    <a:pt x="3" y="2241"/>
                    <a:pt x="667" y="2902"/>
                  </a:cubicBezTo>
                  <a:lnTo>
                    <a:pt x="2153" y="4388"/>
                  </a:lnTo>
                  <a:lnTo>
                    <a:pt x="667" y="5873"/>
                  </a:lnTo>
                  <a:cubicBezTo>
                    <a:pt x="0" y="6535"/>
                    <a:pt x="0" y="7610"/>
                    <a:pt x="661" y="8274"/>
                  </a:cubicBezTo>
                  <a:cubicBezTo>
                    <a:pt x="995" y="8607"/>
                    <a:pt x="1431" y="8774"/>
                    <a:pt x="1868" y="8774"/>
                  </a:cubicBezTo>
                  <a:cubicBezTo>
                    <a:pt x="2301" y="8774"/>
                    <a:pt x="2734" y="8609"/>
                    <a:pt x="3065" y="8280"/>
                  </a:cubicBezTo>
                  <a:lnTo>
                    <a:pt x="4554" y="6846"/>
                  </a:lnTo>
                  <a:lnTo>
                    <a:pt x="6042" y="8280"/>
                  </a:lnTo>
                  <a:cubicBezTo>
                    <a:pt x="6373" y="8609"/>
                    <a:pt x="6806" y="8774"/>
                    <a:pt x="7239" y="8774"/>
                  </a:cubicBezTo>
                  <a:cubicBezTo>
                    <a:pt x="7675" y="8774"/>
                    <a:pt x="8111" y="8607"/>
                    <a:pt x="8443" y="8274"/>
                  </a:cubicBezTo>
                  <a:cubicBezTo>
                    <a:pt x="9104" y="7610"/>
                    <a:pt x="9104" y="6535"/>
                    <a:pt x="8440" y="5873"/>
                  </a:cubicBezTo>
                  <a:lnTo>
                    <a:pt x="6957" y="4388"/>
                  </a:lnTo>
                  <a:lnTo>
                    <a:pt x="8440" y="2902"/>
                  </a:lnTo>
                  <a:cubicBezTo>
                    <a:pt x="8760" y="2585"/>
                    <a:pt x="8938" y="2153"/>
                    <a:pt x="8938" y="1703"/>
                  </a:cubicBezTo>
                  <a:cubicBezTo>
                    <a:pt x="8938" y="1018"/>
                    <a:pt x="8524" y="399"/>
                    <a:pt x="7893" y="133"/>
                  </a:cubicBezTo>
                  <a:cubicBezTo>
                    <a:pt x="7682" y="46"/>
                    <a:pt x="7460" y="3"/>
                    <a:pt x="7239" y="3"/>
                  </a:cubicBezTo>
                  <a:cubicBezTo>
                    <a:pt x="6799" y="3"/>
                    <a:pt x="6366" y="174"/>
                    <a:pt x="6042" y="496"/>
                  </a:cubicBezTo>
                  <a:lnTo>
                    <a:pt x="4554" y="1930"/>
                  </a:lnTo>
                  <a:lnTo>
                    <a:pt x="3065" y="496"/>
                  </a:lnTo>
                  <a:cubicBezTo>
                    <a:pt x="2733" y="165"/>
                    <a:pt x="2299" y="0"/>
                    <a:pt x="18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67" name="Google Shape;767;p53"/>
          <p:cNvGrpSpPr/>
          <p:nvPr/>
        </p:nvGrpSpPr>
        <p:grpSpPr>
          <a:xfrm>
            <a:off x="5723082" y="2011380"/>
            <a:ext cx="326007" cy="326007"/>
            <a:chOff x="8853041" y="1736305"/>
            <a:chExt cx="376800" cy="376800"/>
          </a:xfrm>
        </p:grpSpPr>
        <p:sp>
          <p:nvSpPr>
            <p:cNvPr id="768" name="Google Shape;768;p53"/>
            <p:cNvSpPr/>
            <p:nvPr/>
          </p:nvSpPr>
          <p:spPr>
            <a:xfrm>
              <a:off x="8853041" y="1736305"/>
              <a:ext cx="376800" cy="376800"/>
            </a:xfrm>
            <a:prstGeom prst="ellipse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53"/>
            <p:cNvSpPr/>
            <p:nvPr/>
          </p:nvSpPr>
          <p:spPr>
            <a:xfrm>
              <a:off x="8938879" y="1825859"/>
              <a:ext cx="205113" cy="197700"/>
            </a:xfrm>
            <a:custGeom>
              <a:avLst/>
              <a:gdLst/>
              <a:ahLst/>
              <a:cxnLst/>
              <a:rect l="l" t="t" r="r" b="b"/>
              <a:pathLst>
                <a:path w="9104" h="8774" extrusionOk="0">
                  <a:moveTo>
                    <a:pt x="7232" y="1143"/>
                  </a:moveTo>
                  <a:cubicBezTo>
                    <a:pt x="7377" y="1143"/>
                    <a:pt x="7522" y="1198"/>
                    <a:pt x="7633" y="1308"/>
                  </a:cubicBezTo>
                  <a:cubicBezTo>
                    <a:pt x="7851" y="1528"/>
                    <a:pt x="7854" y="1882"/>
                    <a:pt x="7639" y="2102"/>
                  </a:cubicBezTo>
                  <a:lnTo>
                    <a:pt x="5755" y="3986"/>
                  </a:lnTo>
                  <a:cubicBezTo>
                    <a:pt x="5532" y="4210"/>
                    <a:pt x="5532" y="4566"/>
                    <a:pt x="5755" y="4789"/>
                  </a:cubicBezTo>
                  <a:lnTo>
                    <a:pt x="7639" y="6673"/>
                  </a:lnTo>
                  <a:cubicBezTo>
                    <a:pt x="7854" y="6894"/>
                    <a:pt x="7851" y="7247"/>
                    <a:pt x="7633" y="7468"/>
                  </a:cubicBezTo>
                  <a:cubicBezTo>
                    <a:pt x="7522" y="7577"/>
                    <a:pt x="7377" y="7633"/>
                    <a:pt x="7232" y="7633"/>
                  </a:cubicBezTo>
                  <a:cubicBezTo>
                    <a:pt x="7090" y="7633"/>
                    <a:pt x="6948" y="7580"/>
                    <a:pt x="6839" y="7474"/>
                  </a:cubicBezTo>
                  <a:lnTo>
                    <a:pt x="6830" y="7468"/>
                  </a:lnTo>
                  <a:lnTo>
                    <a:pt x="4946" y="5650"/>
                  </a:lnTo>
                  <a:cubicBezTo>
                    <a:pt x="4836" y="5544"/>
                    <a:pt x="4695" y="5491"/>
                    <a:pt x="4554" y="5491"/>
                  </a:cubicBezTo>
                  <a:cubicBezTo>
                    <a:pt x="4412" y="5491"/>
                    <a:pt x="4271" y="5544"/>
                    <a:pt x="4161" y="5650"/>
                  </a:cubicBezTo>
                  <a:lnTo>
                    <a:pt x="2277" y="7468"/>
                  </a:lnTo>
                  <a:lnTo>
                    <a:pt x="2268" y="7474"/>
                  </a:lnTo>
                  <a:cubicBezTo>
                    <a:pt x="2159" y="7580"/>
                    <a:pt x="2017" y="7633"/>
                    <a:pt x="1875" y="7633"/>
                  </a:cubicBezTo>
                  <a:cubicBezTo>
                    <a:pt x="1730" y="7633"/>
                    <a:pt x="1585" y="7577"/>
                    <a:pt x="1474" y="7468"/>
                  </a:cubicBezTo>
                  <a:cubicBezTo>
                    <a:pt x="1256" y="7247"/>
                    <a:pt x="1253" y="6894"/>
                    <a:pt x="1468" y="6673"/>
                  </a:cubicBezTo>
                  <a:lnTo>
                    <a:pt x="3352" y="4789"/>
                  </a:lnTo>
                  <a:cubicBezTo>
                    <a:pt x="3575" y="4566"/>
                    <a:pt x="3575" y="4210"/>
                    <a:pt x="3352" y="3986"/>
                  </a:cubicBezTo>
                  <a:lnTo>
                    <a:pt x="1468" y="2102"/>
                  </a:lnTo>
                  <a:cubicBezTo>
                    <a:pt x="1253" y="1882"/>
                    <a:pt x="1256" y="1528"/>
                    <a:pt x="1474" y="1308"/>
                  </a:cubicBezTo>
                  <a:cubicBezTo>
                    <a:pt x="1585" y="1198"/>
                    <a:pt x="1730" y="1143"/>
                    <a:pt x="1875" y="1143"/>
                  </a:cubicBezTo>
                  <a:cubicBezTo>
                    <a:pt x="2017" y="1143"/>
                    <a:pt x="2159" y="1196"/>
                    <a:pt x="2268" y="1302"/>
                  </a:cubicBezTo>
                  <a:lnTo>
                    <a:pt x="2277" y="1308"/>
                  </a:lnTo>
                  <a:lnTo>
                    <a:pt x="4161" y="3126"/>
                  </a:lnTo>
                  <a:cubicBezTo>
                    <a:pt x="4271" y="3231"/>
                    <a:pt x="4412" y="3284"/>
                    <a:pt x="4554" y="3284"/>
                  </a:cubicBezTo>
                  <a:cubicBezTo>
                    <a:pt x="4695" y="3284"/>
                    <a:pt x="4836" y="3231"/>
                    <a:pt x="4946" y="3126"/>
                  </a:cubicBezTo>
                  <a:lnTo>
                    <a:pt x="6830" y="1308"/>
                  </a:lnTo>
                  <a:lnTo>
                    <a:pt x="6839" y="1302"/>
                  </a:lnTo>
                  <a:cubicBezTo>
                    <a:pt x="6948" y="1196"/>
                    <a:pt x="7090" y="1143"/>
                    <a:pt x="7232" y="1143"/>
                  </a:cubicBezTo>
                  <a:close/>
                  <a:moveTo>
                    <a:pt x="1865" y="0"/>
                  </a:moveTo>
                  <a:cubicBezTo>
                    <a:pt x="1430" y="0"/>
                    <a:pt x="995" y="166"/>
                    <a:pt x="664" y="499"/>
                  </a:cubicBezTo>
                  <a:cubicBezTo>
                    <a:pt x="0" y="1163"/>
                    <a:pt x="3" y="2241"/>
                    <a:pt x="667" y="2902"/>
                  </a:cubicBezTo>
                  <a:lnTo>
                    <a:pt x="2153" y="4388"/>
                  </a:lnTo>
                  <a:lnTo>
                    <a:pt x="667" y="5873"/>
                  </a:lnTo>
                  <a:cubicBezTo>
                    <a:pt x="0" y="6535"/>
                    <a:pt x="0" y="7610"/>
                    <a:pt x="661" y="8274"/>
                  </a:cubicBezTo>
                  <a:cubicBezTo>
                    <a:pt x="995" y="8607"/>
                    <a:pt x="1431" y="8774"/>
                    <a:pt x="1868" y="8774"/>
                  </a:cubicBezTo>
                  <a:cubicBezTo>
                    <a:pt x="2301" y="8774"/>
                    <a:pt x="2734" y="8609"/>
                    <a:pt x="3065" y="8280"/>
                  </a:cubicBezTo>
                  <a:lnTo>
                    <a:pt x="4554" y="6846"/>
                  </a:lnTo>
                  <a:lnTo>
                    <a:pt x="6042" y="8280"/>
                  </a:lnTo>
                  <a:cubicBezTo>
                    <a:pt x="6373" y="8609"/>
                    <a:pt x="6806" y="8774"/>
                    <a:pt x="7239" y="8774"/>
                  </a:cubicBezTo>
                  <a:cubicBezTo>
                    <a:pt x="7675" y="8774"/>
                    <a:pt x="8111" y="8607"/>
                    <a:pt x="8443" y="8274"/>
                  </a:cubicBezTo>
                  <a:cubicBezTo>
                    <a:pt x="9104" y="7610"/>
                    <a:pt x="9104" y="6535"/>
                    <a:pt x="8440" y="5873"/>
                  </a:cubicBezTo>
                  <a:lnTo>
                    <a:pt x="6957" y="4388"/>
                  </a:lnTo>
                  <a:lnTo>
                    <a:pt x="8440" y="2902"/>
                  </a:lnTo>
                  <a:cubicBezTo>
                    <a:pt x="8760" y="2585"/>
                    <a:pt x="8938" y="2153"/>
                    <a:pt x="8938" y="1703"/>
                  </a:cubicBezTo>
                  <a:cubicBezTo>
                    <a:pt x="8938" y="1018"/>
                    <a:pt x="8524" y="399"/>
                    <a:pt x="7893" y="133"/>
                  </a:cubicBezTo>
                  <a:cubicBezTo>
                    <a:pt x="7682" y="46"/>
                    <a:pt x="7460" y="3"/>
                    <a:pt x="7239" y="3"/>
                  </a:cubicBezTo>
                  <a:cubicBezTo>
                    <a:pt x="6799" y="3"/>
                    <a:pt x="6366" y="174"/>
                    <a:pt x="6042" y="496"/>
                  </a:cubicBezTo>
                  <a:lnTo>
                    <a:pt x="4554" y="1930"/>
                  </a:lnTo>
                  <a:lnTo>
                    <a:pt x="3065" y="496"/>
                  </a:lnTo>
                  <a:cubicBezTo>
                    <a:pt x="2733" y="165"/>
                    <a:pt x="2299" y="0"/>
                    <a:pt x="18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76" name="Google Shape;776;p53"/>
          <p:cNvGrpSpPr/>
          <p:nvPr/>
        </p:nvGrpSpPr>
        <p:grpSpPr>
          <a:xfrm>
            <a:off x="2792708" y="3680579"/>
            <a:ext cx="326007" cy="326007"/>
            <a:chOff x="8344903" y="2084630"/>
            <a:chExt cx="376800" cy="376800"/>
          </a:xfrm>
        </p:grpSpPr>
        <p:sp>
          <p:nvSpPr>
            <p:cNvPr id="777" name="Google Shape;777;p53"/>
            <p:cNvSpPr/>
            <p:nvPr/>
          </p:nvSpPr>
          <p:spPr>
            <a:xfrm>
              <a:off x="8344903" y="2084630"/>
              <a:ext cx="376800" cy="376800"/>
            </a:xfrm>
            <a:prstGeom prst="ellipse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53"/>
            <p:cNvSpPr/>
            <p:nvPr/>
          </p:nvSpPr>
          <p:spPr>
            <a:xfrm>
              <a:off x="8420487" y="2190674"/>
              <a:ext cx="225615" cy="164690"/>
            </a:xfrm>
            <a:custGeom>
              <a:avLst/>
              <a:gdLst/>
              <a:ahLst/>
              <a:cxnLst/>
              <a:rect l="l" t="t" r="r" b="b"/>
              <a:pathLst>
                <a:path w="10014" h="7309" extrusionOk="0">
                  <a:moveTo>
                    <a:pt x="8149" y="1134"/>
                  </a:moveTo>
                  <a:cubicBezTo>
                    <a:pt x="8294" y="1134"/>
                    <a:pt x="8439" y="1189"/>
                    <a:pt x="8549" y="1300"/>
                  </a:cubicBezTo>
                  <a:cubicBezTo>
                    <a:pt x="8769" y="1520"/>
                    <a:pt x="8769" y="1879"/>
                    <a:pt x="8549" y="2100"/>
                  </a:cubicBezTo>
                  <a:lnTo>
                    <a:pt x="4639" y="6007"/>
                  </a:lnTo>
                  <a:cubicBezTo>
                    <a:pt x="4527" y="6120"/>
                    <a:pt x="4377" y="6177"/>
                    <a:pt x="4227" y="6177"/>
                  </a:cubicBezTo>
                  <a:cubicBezTo>
                    <a:pt x="4081" y="6177"/>
                    <a:pt x="3937" y="6123"/>
                    <a:pt x="3830" y="6016"/>
                  </a:cubicBezTo>
                  <a:lnTo>
                    <a:pt x="1547" y="3748"/>
                  </a:lnTo>
                  <a:cubicBezTo>
                    <a:pt x="1296" y="3534"/>
                    <a:pt x="1281" y="3151"/>
                    <a:pt x="1514" y="2918"/>
                  </a:cubicBezTo>
                  <a:cubicBezTo>
                    <a:pt x="1626" y="2806"/>
                    <a:pt x="1771" y="2750"/>
                    <a:pt x="1916" y="2750"/>
                  </a:cubicBezTo>
                  <a:cubicBezTo>
                    <a:pt x="2074" y="2750"/>
                    <a:pt x="2232" y="2817"/>
                    <a:pt x="2344" y="2948"/>
                  </a:cubicBezTo>
                  <a:lnTo>
                    <a:pt x="3784" y="4388"/>
                  </a:lnTo>
                  <a:cubicBezTo>
                    <a:pt x="3793" y="4401"/>
                    <a:pt x="3805" y="4410"/>
                    <a:pt x="3817" y="4419"/>
                  </a:cubicBezTo>
                  <a:cubicBezTo>
                    <a:pt x="3817" y="4422"/>
                    <a:pt x="3820" y="4422"/>
                    <a:pt x="3823" y="4425"/>
                  </a:cubicBezTo>
                  <a:cubicBezTo>
                    <a:pt x="3934" y="4535"/>
                    <a:pt x="4078" y="4590"/>
                    <a:pt x="4222" y="4590"/>
                  </a:cubicBezTo>
                  <a:cubicBezTo>
                    <a:pt x="4367" y="4590"/>
                    <a:pt x="4512" y="4535"/>
                    <a:pt x="4624" y="4425"/>
                  </a:cubicBezTo>
                  <a:lnTo>
                    <a:pt x="7749" y="1300"/>
                  </a:lnTo>
                  <a:cubicBezTo>
                    <a:pt x="7859" y="1189"/>
                    <a:pt x="8004" y="1134"/>
                    <a:pt x="8149" y="1134"/>
                  </a:cubicBezTo>
                  <a:close/>
                  <a:moveTo>
                    <a:pt x="8146" y="1"/>
                  </a:moveTo>
                  <a:cubicBezTo>
                    <a:pt x="7712" y="1"/>
                    <a:pt x="7279" y="166"/>
                    <a:pt x="6949" y="496"/>
                  </a:cubicBezTo>
                  <a:lnTo>
                    <a:pt x="6946" y="496"/>
                  </a:lnTo>
                  <a:lnTo>
                    <a:pt x="4219" y="3223"/>
                  </a:lnTo>
                  <a:lnTo>
                    <a:pt x="3144" y="2148"/>
                  </a:lnTo>
                  <a:cubicBezTo>
                    <a:pt x="2808" y="1779"/>
                    <a:pt x="2348" y="1594"/>
                    <a:pt x="1887" y="1594"/>
                  </a:cubicBezTo>
                  <a:cubicBezTo>
                    <a:pt x="1453" y="1594"/>
                    <a:pt x="1019" y="1758"/>
                    <a:pt x="686" y="2091"/>
                  </a:cubicBezTo>
                  <a:cubicBezTo>
                    <a:pt x="1" y="2776"/>
                    <a:pt x="28" y="3896"/>
                    <a:pt x="747" y="4549"/>
                  </a:cubicBezTo>
                  <a:lnTo>
                    <a:pt x="3029" y="6819"/>
                  </a:lnTo>
                  <a:cubicBezTo>
                    <a:pt x="3344" y="7131"/>
                    <a:pt x="3768" y="7308"/>
                    <a:pt x="4214" y="7308"/>
                  </a:cubicBezTo>
                  <a:cubicBezTo>
                    <a:pt x="4218" y="7308"/>
                    <a:pt x="4221" y="7308"/>
                    <a:pt x="4225" y="7308"/>
                  </a:cubicBezTo>
                  <a:cubicBezTo>
                    <a:pt x="4678" y="7308"/>
                    <a:pt x="5116" y="7127"/>
                    <a:pt x="5439" y="6807"/>
                  </a:cubicBezTo>
                  <a:lnTo>
                    <a:pt x="9349" y="2900"/>
                  </a:lnTo>
                  <a:cubicBezTo>
                    <a:pt x="10013" y="2236"/>
                    <a:pt x="10013" y="1161"/>
                    <a:pt x="9349" y="499"/>
                  </a:cubicBezTo>
                  <a:cubicBezTo>
                    <a:pt x="9017" y="167"/>
                    <a:pt x="8581" y="1"/>
                    <a:pt x="814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pic>
        <p:nvPicPr>
          <p:cNvPr id="782" name="Google Shape;782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6996652">
            <a:off x="8196013" y="-269935"/>
            <a:ext cx="455925" cy="1691749"/>
          </a:xfrm>
          <a:prstGeom prst="rect">
            <a:avLst/>
          </a:prstGeom>
          <a:noFill/>
          <a:ln>
            <a:noFill/>
          </a:ln>
          <a:effectLst>
            <a:outerShdw blurRad="14288" dist="9525" dir="5400000" algn="bl" rotWithShape="0">
              <a:srgbClr val="000000">
                <a:alpha val="42000"/>
              </a:srgbClr>
            </a:outerShdw>
          </a:effectLst>
        </p:spPr>
      </p:pic>
      <p:grpSp>
        <p:nvGrpSpPr>
          <p:cNvPr id="2" name="Google Shape;749;p53">
            <a:extLst>
              <a:ext uri="{FF2B5EF4-FFF2-40B4-BE49-F238E27FC236}">
                <a16:creationId xmlns:a16="http://schemas.microsoft.com/office/drawing/2014/main" id="{01D7235D-915B-2CA8-10D8-6D88347777BD}"/>
              </a:ext>
            </a:extLst>
          </p:cNvPr>
          <p:cNvGrpSpPr/>
          <p:nvPr/>
        </p:nvGrpSpPr>
        <p:grpSpPr>
          <a:xfrm>
            <a:off x="7170943" y="2927059"/>
            <a:ext cx="326007" cy="326007"/>
            <a:chOff x="8853041" y="1736305"/>
            <a:chExt cx="376800" cy="376800"/>
          </a:xfrm>
        </p:grpSpPr>
        <p:sp>
          <p:nvSpPr>
            <p:cNvPr id="3" name="Google Shape;750;p53">
              <a:extLst>
                <a:ext uri="{FF2B5EF4-FFF2-40B4-BE49-F238E27FC236}">
                  <a16:creationId xmlns:a16="http://schemas.microsoft.com/office/drawing/2014/main" id="{D19B3F53-C326-3B10-EACE-6329F51DFD6C}"/>
                </a:ext>
              </a:extLst>
            </p:cNvPr>
            <p:cNvSpPr/>
            <p:nvPr/>
          </p:nvSpPr>
          <p:spPr>
            <a:xfrm>
              <a:off x="8853041" y="1736305"/>
              <a:ext cx="376800" cy="376800"/>
            </a:xfrm>
            <a:prstGeom prst="ellipse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751;p53">
              <a:extLst>
                <a:ext uri="{FF2B5EF4-FFF2-40B4-BE49-F238E27FC236}">
                  <a16:creationId xmlns:a16="http://schemas.microsoft.com/office/drawing/2014/main" id="{25B19A70-C180-E9D9-83EB-CFB32716D771}"/>
                </a:ext>
              </a:extLst>
            </p:cNvPr>
            <p:cNvSpPr/>
            <p:nvPr/>
          </p:nvSpPr>
          <p:spPr>
            <a:xfrm>
              <a:off x="8938879" y="1825859"/>
              <a:ext cx="205113" cy="197700"/>
            </a:xfrm>
            <a:custGeom>
              <a:avLst/>
              <a:gdLst/>
              <a:ahLst/>
              <a:cxnLst/>
              <a:rect l="l" t="t" r="r" b="b"/>
              <a:pathLst>
                <a:path w="9104" h="8774" extrusionOk="0">
                  <a:moveTo>
                    <a:pt x="7232" y="1143"/>
                  </a:moveTo>
                  <a:cubicBezTo>
                    <a:pt x="7377" y="1143"/>
                    <a:pt x="7522" y="1198"/>
                    <a:pt x="7633" y="1308"/>
                  </a:cubicBezTo>
                  <a:cubicBezTo>
                    <a:pt x="7851" y="1528"/>
                    <a:pt x="7854" y="1882"/>
                    <a:pt x="7639" y="2102"/>
                  </a:cubicBezTo>
                  <a:lnTo>
                    <a:pt x="5755" y="3986"/>
                  </a:lnTo>
                  <a:cubicBezTo>
                    <a:pt x="5532" y="4210"/>
                    <a:pt x="5532" y="4566"/>
                    <a:pt x="5755" y="4789"/>
                  </a:cubicBezTo>
                  <a:lnTo>
                    <a:pt x="7639" y="6673"/>
                  </a:lnTo>
                  <a:cubicBezTo>
                    <a:pt x="7854" y="6894"/>
                    <a:pt x="7851" y="7247"/>
                    <a:pt x="7633" y="7468"/>
                  </a:cubicBezTo>
                  <a:cubicBezTo>
                    <a:pt x="7522" y="7577"/>
                    <a:pt x="7377" y="7633"/>
                    <a:pt x="7232" y="7633"/>
                  </a:cubicBezTo>
                  <a:cubicBezTo>
                    <a:pt x="7090" y="7633"/>
                    <a:pt x="6948" y="7580"/>
                    <a:pt x="6839" y="7474"/>
                  </a:cubicBezTo>
                  <a:lnTo>
                    <a:pt x="6830" y="7468"/>
                  </a:lnTo>
                  <a:lnTo>
                    <a:pt x="4946" y="5650"/>
                  </a:lnTo>
                  <a:cubicBezTo>
                    <a:pt x="4836" y="5544"/>
                    <a:pt x="4695" y="5491"/>
                    <a:pt x="4554" y="5491"/>
                  </a:cubicBezTo>
                  <a:cubicBezTo>
                    <a:pt x="4412" y="5491"/>
                    <a:pt x="4271" y="5544"/>
                    <a:pt x="4161" y="5650"/>
                  </a:cubicBezTo>
                  <a:lnTo>
                    <a:pt x="2277" y="7468"/>
                  </a:lnTo>
                  <a:lnTo>
                    <a:pt x="2268" y="7474"/>
                  </a:lnTo>
                  <a:cubicBezTo>
                    <a:pt x="2159" y="7580"/>
                    <a:pt x="2017" y="7633"/>
                    <a:pt x="1875" y="7633"/>
                  </a:cubicBezTo>
                  <a:cubicBezTo>
                    <a:pt x="1730" y="7633"/>
                    <a:pt x="1585" y="7577"/>
                    <a:pt x="1474" y="7468"/>
                  </a:cubicBezTo>
                  <a:cubicBezTo>
                    <a:pt x="1256" y="7247"/>
                    <a:pt x="1253" y="6894"/>
                    <a:pt x="1468" y="6673"/>
                  </a:cubicBezTo>
                  <a:lnTo>
                    <a:pt x="3352" y="4789"/>
                  </a:lnTo>
                  <a:cubicBezTo>
                    <a:pt x="3575" y="4566"/>
                    <a:pt x="3575" y="4210"/>
                    <a:pt x="3352" y="3986"/>
                  </a:cubicBezTo>
                  <a:lnTo>
                    <a:pt x="1468" y="2102"/>
                  </a:lnTo>
                  <a:cubicBezTo>
                    <a:pt x="1253" y="1882"/>
                    <a:pt x="1256" y="1528"/>
                    <a:pt x="1474" y="1308"/>
                  </a:cubicBezTo>
                  <a:cubicBezTo>
                    <a:pt x="1585" y="1198"/>
                    <a:pt x="1730" y="1143"/>
                    <a:pt x="1875" y="1143"/>
                  </a:cubicBezTo>
                  <a:cubicBezTo>
                    <a:pt x="2017" y="1143"/>
                    <a:pt x="2159" y="1196"/>
                    <a:pt x="2268" y="1302"/>
                  </a:cubicBezTo>
                  <a:lnTo>
                    <a:pt x="2277" y="1308"/>
                  </a:lnTo>
                  <a:lnTo>
                    <a:pt x="4161" y="3126"/>
                  </a:lnTo>
                  <a:cubicBezTo>
                    <a:pt x="4271" y="3231"/>
                    <a:pt x="4412" y="3284"/>
                    <a:pt x="4554" y="3284"/>
                  </a:cubicBezTo>
                  <a:cubicBezTo>
                    <a:pt x="4695" y="3284"/>
                    <a:pt x="4836" y="3231"/>
                    <a:pt x="4946" y="3126"/>
                  </a:cubicBezTo>
                  <a:lnTo>
                    <a:pt x="6830" y="1308"/>
                  </a:lnTo>
                  <a:lnTo>
                    <a:pt x="6839" y="1302"/>
                  </a:lnTo>
                  <a:cubicBezTo>
                    <a:pt x="6948" y="1196"/>
                    <a:pt x="7090" y="1143"/>
                    <a:pt x="7232" y="1143"/>
                  </a:cubicBezTo>
                  <a:close/>
                  <a:moveTo>
                    <a:pt x="1865" y="0"/>
                  </a:moveTo>
                  <a:cubicBezTo>
                    <a:pt x="1430" y="0"/>
                    <a:pt x="995" y="166"/>
                    <a:pt x="664" y="499"/>
                  </a:cubicBezTo>
                  <a:cubicBezTo>
                    <a:pt x="0" y="1163"/>
                    <a:pt x="3" y="2241"/>
                    <a:pt x="667" y="2902"/>
                  </a:cubicBezTo>
                  <a:lnTo>
                    <a:pt x="2153" y="4388"/>
                  </a:lnTo>
                  <a:lnTo>
                    <a:pt x="667" y="5873"/>
                  </a:lnTo>
                  <a:cubicBezTo>
                    <a:pt x="0" y="6535"/>
                    <a:pt x="0" y="7610"/>
                    <a:pt x="661" y="8274"/>
                  </a:cubicBezTo>
                  <a:cubicBezTo>
                    <a:pt x="995" y="8607"/>
                    <a:pt x="1431" y="8774"/>
                    <a:pt x="1868" y="8774"/>
                  </a:cubicBezTo>
                  <a:cubicBezTo>
                    <a:pt x="2301" y="8774"/>
                    <a:pt x="2734" y="8609"/>
                    <a:pt x="3065" y="8280"/>
                  </a:cubicBezTo>
                  <a:lnTo>
                    <a:pt x="4554" y="6846"/>
                  </a:lnTo>
                  <a:lnTo>
                    <a:pt x="6042" y="8280"/>
                  </a:lnTo>
                  <a:cubicBezTo>
                    <a:pt x="6373" y="8609"/>
                    <a:pt x="6806" y="8774"/>
                    <a:pt x="7239" y="8774"/>
                  </a:cubicBezTo>
                  <a:cubicBezTo>
                    <a:pt x="7675" y="8774"/>
                    <a:pt x="8111" y="8607"/>
                    <a:pt x="8443" y="8274"/>
                  </a:cubicBezTo>
                  <a:cubicBezTo>
                    <a:pt x="9104" y="7610"/>
                    <a:pt x="9104" y="6535"/>
                    <a:pt x="8440" y="5873"/>
                  </a:cubicBezTo>
                  <a:lnTo>
                    <a:pt x="6957" y="4388"/>
                  </a:lnTo>
                  <a:lnTo>
                    <a:pt x="8440" y="2902"/>
                  </a:lnTo>
                  <a:cubicBezTo>
                    <a:pt x="8760" y="2585"/>
                    <a:pt x="8938" y="2153"/>
                    <a:pt x="8938" y="1703"/>
                  </a:cubicBezTo>
                  <a:cubicBezTo>
                    <a:pt x="8938" y="1018"/>
                    <a:pt x="8524" y="399"/>
                    <a:pt x="7893" y="133"/>
                  </a:cubicBezTo>
                  <a:cubicBezTo>
                    <a:pt x="7682" y="46"/>
                    <a:pt x="7460" y="3"/>
                    <a:pt x="7239" y="3"/>
                  </a:cubicBezTo>
                  <a:cubicBezTo>
                    <a:pt x="6799" y="3"/>
                    <a:pt x="6366" y="174"/>
                    <a:pt x="6042" y="496"/>
                  </a:cubicBezTo>
                  <a:lnTo>
                    <a:pt x="4554" y="1930"/>
                  </a:lnTo>
                  <a:lnTo>
                    <a:pt x="3065" y="496"/>
                  </a:lnTo>
                  <a:cubicBezTo>
                    <a:pt x="2733" y="165"/>
                    <a:pt x="2299" y="0"/>
                    <a:pt x="18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8" name="Google Shape;758;p53">
            <a:extLst>
              <a:ext uri="{FF2B5EF4-FFF2-40B4-BE49-F238E27FC236}">
                <a16:creationId xmlns:a16="http://schemas.microsoft.com/office/drawing/2014/main" id="{E4F6C8A9-33EE-81DF-6C56-CBB51692F1A9}"/>
              </a:ext>
            </a:extLst>
          </p:cNvPr>
          <p:cNvGrpSpPr/>
          <p:nvPr/>
        </p:nvGrpSpPr>
        <p:grpSpPr>
          <a:xfrm>
            <a:off x="4245964" y="3680579"/>
            <a:ext cx="326007" cy="326007"/>
            <a:chOff x="8853041" y="1736305"/>
            <a:chExt cx="376800" cy="376800"/>
          </a:xfrm>
        </p:grpSpPr>
        <p:sp>
          <p:nvSpPr>
            <p:cNvPr id="9" name="Google Shape;759;p53">
              <a:extLst>
                <a:ext uri="{FF2B5EF4-FFF2-40B4-BE49-F238E27FC236}">
                  <a16:creationId xmlns:a16="http://schemas.microsoft.com/office/drawing/2014/main" id="{3F1F9FD6-77E2-0F51-63CC-9C452D733F09}"/>
                </a:ext>
              </a:extLst>
            </p:cNvPr>
            <p:cNvSpPr/>
            <p:nvPr/>
          </p:nvSpPr>
          <p:spPr>
            <a:xfrm>
              <a:off x="8853041" y="1736305"/>
              <a:ext cx="376800" cy="376800"/>
            </a:xfrm>
            <a:prstGeom prst="ellipse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760;p53">
              <a:extLst>
                <a:ext uri="{FF2B5EF4-FFF2-40B4-BE49-F238E27FC236}">
                  <a16:creationId xmlns:a16="http://schemas.microsoft.com/office/drawing/2014/main" id="{264C3869-F0AE-AACB-26C4-CE033E3AF2C9}"/>
                </a:ext>
              </a:extLst>
            </p:cNvPr>
            <p:cNvSpPr/>
            <p:nvPr/>
          </p:nvSpPr>
          <p:spPr>
            <a:xfrm>
              <a:off x="8938879" y="1825859"/>
              <a:ext cx="205113" cy="197700"/>
            </a:xfrm>
            <a:custGeom>
              <a:avLst/>
              <a:gdLst/>
              <a:ahLst/>
              <a:cxnLst/>
              <a:rect l="l" t="t" r="r" b="b"/>
              <a:pathLst>
                <a:path w="9104" h="8774" extrusionOk="0">
                  <a:moveTo>
                    <a:pt x="7232" y="1143"/>
                  </a:moveTo>
                  <a:cubicBezTo>
                    <a:pt x="7377" y="1143"/>
                    <a:pt x="7522" y="1198"/>
                    <a:pt x="7633" y="1308"/>
                  </a:cubicBezTo>
                  <a:cubicBezTo>
                    <a:pt x="7851" y="1528"/>
                    <a:pt x="7854" y="1882"/>
                    <a:pt x="7639" y="2102"/>
                  </a:cubicBezTo>
                  <a:lnTo>
                    <a:pt x="5755" y="3986"/>
                  </a:lnTo>
                  <a:cubicBezTo>
                    <a:pt x="5532" y="4210"/>
                    <a:pt x="5532" y="4566"/>
                    <a:pt x="5755" y="4789"/>
                  </a:cubicBezTo>
                  <a:lnTo>
                    <a:pt x="7639" y="6673"/>
                  </a:lnTo>
                  <a:cubicBezTo>
                    <a:pt x="7854" y="6894"/>
                    <a:pt x="7851" y="7247"/>
                    <a:pt x="7633" y="7468"/>
                  </a:cubicBezTo>
                  <a:cubicBezTo>
                    <a:pt x="7522" y="7577"/>
                    <a:pt x="7377" y="7633"/>
                    <a:pt x="7232" y="7633"/>
                  </a:cubicBezTo>
                  <a:cubicBezTo>
                    <a:pt x="7090" y="7633"/>
                    <a:pt x="6948" y="7580"/>
                    <a:pt x="6839" y="7474"/>
                  </a:cubicBezTo>
                  <a:lnTo>
                    <a:pt x="6830" y="7468"/>
                  </a:lnTo>
                  <a:lnTo>
                    <a:pt x="4946" y="5650"/>
                  </a:lnTo>
                  <a:cubicBezTo>
                    <a:pt x="4836" y="5544"/>
                    <a:pt x="4695" y="5491"/>
                    <a:pt x="4554" y="5491"/>
                  </a:cubicBezTo>
                  <a:cubicBezTo>
                    <a:pt x="4412" y="5491"/>
                    <a:pt x="4271" y="5544"/>
                    <a:pt x="4161" y="5650"/>
                  </a:cubicBezTo>
                  <a:lnTo>
                    <a:pt x="2277" y="7468"/>
                  </a:lnTo>
                  <a:lnTo>
                    <a:pt x="2268" y="7474"/>
                  </a:lnTo>
                  <a:cubicBezTo>
                    <a:pt x="2159" y="7580"/>
                    <a:pt x="2017" y="7633"/>
                    <a:pt x="1875" y="7633"/>
                  </a:cubicBezTo>
                  <a:cubicBezTo>
                    <a:pt x="1730" y="7633"/>
                    <a:pt x="1585" y="7577"/>
                    <a:pt x="1474" y="7468"/>
                  </a:cubicBezTo>
                  <a:cubicBezTo>
                    <a:pt x="1256" y="7247"/>
                    <a:pt x="1253" y="6894"/>
                    <a:pt x="1468" y="6673"/>
                  </a:cubicBezTo>
                  <a:lnTo>
                    <a:pt x="3352" y="4789"/>
                  </a:lnTo>
                  <a:cubicBezTo>
                    <a:pt x="3575" y="4566"/>
                    <a:pt x="3575" y="4210"/>
                    <a:pt x="3352" y="3986"/>
                  </a:cubicBezTo>
                  <a:lnTo>
                    <a:pt x="1468" y="2102"/>
                  </a:lnTo>
                  <a:cubicBezTo>
                    <a:pt x="1253" y="1882"/>
                    <a:pt x="1256" y="1528"/>
                    <a:pt x="1474" y="1308"/>
                  </a:cubicBezTo>
                  <a:cubicBezTo>
                    <a:pt x="1585" y="1198"/>
                    <a:pt x="1730" y="1143"/>
                    <a:pt x="1875" y="1143"/>
                  </a:cubicBezTo>
                  <a:cubicBezTo>
                    <a:pt x="2017" y="1143"/>
                    <a:pt x="2159" y="1196"/>
                    <a:pt x="2268" y="1302"/>
                  </a:cubicBezTo>
                  <a:lnTo>
                    <a:pt x="2277" y="1308"/>
                  </a:lnTo>
                  <a:lnTo>
                    <a:pt x="4161" y="3126"/>
                  </a:lnTo>
                  <a:cubicBezTo>
                    <a:pt x="4271" y="3231"/>
                    <a:pt x="4412" y="3284"/>
                    <a:pt x="4554" y="3284"/>
                  </a:cubicBezTo>
                  <a:cubicBezTo>
                    <a:pt x="4695" y="3284"/>
                    <a:pt x="4836" y="3231"/>
                    <a:pt x="4946" y="3126"/>
                  </a:cubicBezTo>
                  <a:lnTo>
                    <a:pt x="6830" y="1308"/>
                  </a:lnTo>
                  <a:lnTo>
                    <a:pt x="6839" y="1302"/>
                  </a:lnTo>
                  <a:cubicBezTo>
                    <a:pt x="6948" y="1196"/>
                    <a:pt x="7090" y="1143"/>
                    <a:pt x="7232" y="1143"/>
                  </a:cubicBezTo>
                  <a:close/>
                  <a:moveTo>
                    <a:pt x="1865" y="0"/>
                  </a:moveTo>
                  <a:cubicBezTo>
                    <a:pt x="1430" y="0"/>
                    <a:pt x="995" y="166"/>
                    <a:pt x="664" y="499"/>
                  </a:cubicBezTo>
                  <a:cubicBezTo>
                    <a:pt x="0" y="1163"/>
                    <a:pt x="3" y="2241"/>
                    <a:pt x="667" y="2902"/>
                  </a:cubicBezTo>
                  <a:lnTo>
                    <a:pt x="2153" y="4388"/>
                  </a:lnTo>
                  <a:lnTo>
                    <a:pt x="667" y="5873"/>
                  </a:lnTo>
                  <a:cubicBezTo>
                    <a:pt x="0" y="6535"/>
                    <a:pt x="0" y="7610"/>
                    <a:pt x="661" y="8274"/>
                  </a:cubicBezTo>
                  <a:cubicBezTo>
                    <a:pt x="995" y="8607"/>
                    <a:pt x="1431" y="8774"/>
                    <a:pt x="1868" y="8774"/>
                  </a:cubicBezTo>
                  <a:cubicBezTo>
                    <a:pt x="2301" y="8774"/>
                    <a:pt x="2734" y="8609"/>
                    <a:pt x="3065" y="8280"/>
                  </a:cubicBezTo>
                  <a:lnTo>
                    <a:pt x="4554" y="6846"/>
                  </a:lnTo>
                  <a:lnTo>
                    <a:pt x="6042" y="8280"/>
                  </a:lnTo>
                  <a:cubicBezTo>
                    <a:pt x="6373" y="8609"/>
                    <a:pt x="6806" y="8774"/>
                    <a:pt x="7239" y="8774"/>
                  </a:cubicBezTo>
                  <a:cubicBezTo>
                    <a:pt x="7675" y="8774"/>
                    <a:pt x="8111" y="8607"/>
                    <a:pt x="8443" y="8274"/>
                  </a:cubicBezTo>
                  <a:cubicBezTo>
                    <a:pt x="9104" y="7610"/>
                    <a:pt x="9104" y="6535"/>
                    <a:pt x="8440" y="5873"/>
                  </a:cubicBezTo>
                  <a:lnTo>
                    <a:pt x="6957" y="4388"/>
                  </a:lnTo>
                  <a:lnTo>
                    <a:pt x="8440" y="2902"/>
                  </a:lnTo>
                  <a:cubicBezTo>
                    <a:pt x="8760" y="2585"/>
                    <a:pt x="8938" y="2153"/>
                    <a:pt x="8938" y="1703"/>
                  </a:cubicBezTo>
                  <a:cubicBezTo>
                    <a:pt x="8938" y="1018"/>
                    <a:pt x="8524" y="399"/>
                    <a:pt x="7893" y="133"/>
                  </a:cubicBezTo>
                  <a:cubicBezTo>
                    <a:pt x="7682" y="46"/>
                    <a:pt x="7460" y="3"/>
                    <a:pt x="7239" y="3"/>
                  </a:cubicBezTo>
                  <a:cubicBezTo>
                    <a:pt x="6799" y="3"/>
                    <a:pt x="6366" y="174"/>
                    <a:pt x="6042" y="496"/>
                  </a:cubicBezTo>
                  <a:lnTo>
                    <a:pt x="4554" y="1930"/>
                  </a:lnTo>
                  <a:lnTo>
                    <a:pt x="3065" y="496"/>
                  </a:lnTo>
                  <a:cubicBezTo>
                    <a:pt x="2733" y="165"/>
                    <a:pt x="2299" y="0"/>
                    <a:pt x="18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4" name="Google Shape;749;p53">
            <a:extLst>
              <a:ext uri="{FF2B5EF4-FFF2-40B4-BE49-F238E27FC236}">
                <a16:creationId xmlns:a16="http://schemas.microsoft.com/office/drawing/2014/main" id="{FFC314DC-3B98-8F89-93B4-B136DCB241DB}"/>
              </a:ext>
            </a:extLst>
          </p:cNvPr>
          <p:cNvGrpSpPr/>
          <p:nvPr/>
        </p:nvGrpSpPr>
        <p:grpSpPr>
          <a:xfrm>
            <a:off x="5744254" y="2891123"/>
            <a:ext cx="326007" cy="326007"/>
            <a:chOff x="8853041" y="1736305"/>
            <a:chExt cx="376800" cy="376800"/>
          </a:xfrm>
        </p:grpSpPr>
        <p:sp>
          <p:nvSpPr>
            <p:cNvPr id="15" name="Google Shape;750;p53">
              <a:extLst>
                <a:ext uri="{FF2B5EF4-FFF2-40B4-BE49-F238E27FC236}">
                  <a16:creationId xmlns:a16="http://schemas.microsoft.com/office/drawing/2014/main" id="{6A2784F9-83C3-E42B-8759-4CA3E0307B0C}"/>
                </a:ext>
              </a:extLst>
            </p:cNvPr>
            <p:cNvSpPr/>
            <p:nvPr/>
          </p:nvSpPr>
          <p:spPr>
            <a:xfrm>
              <a:off x="8853041" y="1736305"/>
              <a:ext cx="376800" cy="376800"/>
            </a:xfrm>
            <a:prstGeom prst="ellipse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751;p53">
              <a:extLst>
                <a:ext uri="{FF2B5EF4-FFF2-40B4-BE49-F238E27FC236}">
                  <a16:creationId xmlns:a16="http://schemas.microsoft.com/office/drawing/2014/main" id="{B03F3A7B-2B53-9BA5-79B3-97B9DF210640}"/>
                </a:ext>
              </a:extLst>
            </p:cNvPr>
            <p:cNvSpPr/>
            <p:nvPr/>
          </p:nvSpPr>
          <p:spPr>
            <a:xfrm>
              <a:off x="8938879" y="1825859"/>
              <a:ext cx="205113" cy="197700"/>
            </a:xfrm>
            <a:custGeom>
              <a:avLst/>
              <a:gdLst/>
              <a:ahLst/>
              <a:cxnLst/>
              <a:rect l="l" t="t" r="r" b="b"/>
              <a:pathLst>
                <a:path w="9104" h="8774" extrusionOk="0">
                  <a:moveTo>
                    <a:pt x="7232" y="1143"/>
                  </a:moveTo>
                  <a:cubicBezTo>
                    <a:pt x="7377" y="1143"/>
                    <a:pt x="7522" y="1198"/>
                    <a:pt x="7633" y="1308"/>
                  </a:cubicBezTo>
                  <a:cubicBezTo>
                    <a:pt x="7851" y="1528"/>
                    <a:pt x="7854" y="1882"/>
                    <a:pt x="7639" y="2102"/>
                  </a:cubicBezTo>
                  <a:lnTo>
                    <a:pt x="5755" y="3986"/>
                  </a:lnTo>
                  <a:cubicBezTo>
                    <a:pt x="5532" y="4210"/>
                    <a:pt x="5532" y="4566"/>
                    <a:pt x="5755" y="4789"/>
                  </a:cubicBezTo>
                  <a:lnTo>
                    <a:pt x="7639" y="6673"/>
                  </a:lnTo>
                  <a:cubicBezTo>
                    <a:pt x="7854" y="6894"/>
                    <a:pt x="7851" y="7247"/>
                    <a:pt x="7633" y="7468"/>
                  </a:cubicBezTo>
                  <a:cubicBezTo>
                    <a:pt x="7522" y="7577"/>
                    <a:pt x="7377" y="7633"/>
                    <a:pt x="7232" y="7633"/>
                  </a:cubicBezTo>
                  <a:cubicBezTo>
                    <a:pt x="7090" y="7633"/>
                    <a:pt x="6948" y="7580"/>
                    <a:pt x="6839" y="7474"/>
                  </a:cubicBezTo>
                  <a:lnTo>
                    <a:pt x="6830" y="7468"/>
                  </a:lnTo>
                  <a:lnTo>
                    <a:pt x="4946" y="5650"/>
                  </a:lnTo>
                  <a:cubicBezTo>
                    <a:pt x="4836" y="5544"/>
                    <a:pt x="4695" y="5491"/>
                    <a:pt x="4554" y="5491"/>
                  </a:cubicBezTo>
                  <a:cubicBezTo>
                    <a:pt x="4412" y="5491"/>
                    <a:pt x="4271" y="5544"/>
                    <a:pt x="4161" y="5650"/>
                  </a:cubicBezTo>
                  <a:lnTo>
                    <a:pt x="2277" y="7468"/>
                  </a:lnTo>
                  <a:lnTo>
                    <a:pt x="2268" y="7474"/>
                  </a:lnTo>
                  <a:cubicBezTo>
                    <a:pt x="2159" y="7580"/>
                    <a:pt x="2017" y="7633"/>
                    <a:pt x="1875" y="7633"/>
                  </a:cubicBezTo>
                  <a:cubicBezTo>
                    <a:pt x="1730" y="7633"/>
                    <a:pt x="1585" y="7577"/>
                    <a:pt x="1474" y="7468"/>
                  </a:cubicBezTo>
                  <a:cubicBezTo>
                    <a:pt x="1256" y="7247"/>
                    <a:pt x="1253" y="6894"/>
                    <a:pt x="1468" y="6673"/>
                  </a:cubicBezTo>
                  <a:lnTo>
                    <a:pt x="3352" y="4789"/>
                  </a:lnTo>
                  <a:cubicBezTo>
                    <a:pt x="3575" y="4566"/>
                    <a:pt x="3575" y="4210"/>
                    <a:pt x="3352" y="3986"/>
                  </a:cubicBezTo>
                  <a:lnTo>
                    <a:pt x="1468" y="2102"/>
                  </a:lnTo>
                  <a:cubicBezTo>
                    <a:pt x="1253" y="1882"/>
                    <a:pt x="1256" y="1528"/>
                    <a:pt x="1474" y="1308"/>
                  </a:cubicBezTo>
                  <a:cubicBezTo>
                    <a:pt x="1585" y="1198"/>
                    <a:pt x="1730" y="1143"/>
                    <a:pt x="1875" y="1143"/>
                  </a:cubicBezTo>
                  <a:cubicBezTo>
                    <a:pt x="2017" y="1143"/>
                    <a:pt x="2159" y="1196"/>
                    <a:pt x="2268" y="1302"/>
                  </a:cubicBezTo>
                  <a:lnTo>
                    <a:pt x="2277" y="1308"/>
                  </a:lnTo>
                  <a:lnTo>
                    <a:pt x="4161" y="3126"/>
                  </a:lnTo>
                  <a:cubicBezTo>
                    <a:pt x="4271" y="3231"/>
                    <a:pt x="4412" y="3284"/>
                    <a:pt x="4554" y="3284"/>
                  </a:cubicBezTo>
                  <a:cubicBezTo>
                    <a:pt x="4695" y="3284"/>
                    <a:pt x="4836" y="3231"/>
                    <a:pt x="4946" y="3126"/>
                  </a:cubicBezTo>
                  <a:lnTo>
                    <a:pt x="6830" y="1308"/>
                  </a:lnTo>
                  <a:lnTo>
                    <a:pt x="6839" y="1302"/>
                  </a:lnTo>
                  <a:cubicBezTo>
                    <a:pt x="6948" y="1196"/>
                    <a:pt x="7090" y="1143"/>
                    <a:pt x="7232" y="1143"/>
                  </a:cubicBezTo>
                  <a:close/>
                  <a:moveTo>
                    <a:pt x="1865" y="0"/>
                  </a:moveTo>
                  <a:cubicBezTo>
                    <a:pt x="1430" y="0"/>
                    <a:pt x="995" y="166"/>
                    <a:pt x="664" y="499"/>
                  </a:cubicBezTo>
                  <a:cubicBezTo>
                    <a:pt x="0" y="1163"/>
                    <a:pt x="3" y="2241"/>
                    <a:pt x="667" y="2902"/>
                  </a:cubicBezTo>
                  <a:lnTo>
                    <a:pt x="2153" y="4388"/>
                  </a:lnTo>
                  <a:lnTo>
                    <a:pt x="667" y="5873"/>
                  </a:lnTo>
                  <a:cubicBezTo>
                    <a:pt x="0" y="6535"/>
                    <a:pt x="0" y="7610"/>
                    <a:pt x="661" y="8274"/>
                  </a:cubicBezTo>
                  <a:cubicBezTo>
                    <a:pt x="995" y="8607"/>
                    <a:pt x="1431" y="8774"/>
                    <a:pt x="1868" y="8774"/>
                  </a:cubicBezTo>
                  <a:cubicBezTo>
                    <a:pt x="2301" y="8774"/>
                    <a:pt x="2734" y="8609"/>
                    <a:pt x="3065" y="8280"/>
                  </a:cubicBezTo>
                  <a:lnTo>
                    <a:pt x="4554" y="6846"/>
                  </a:lnTo>
                  <a:lnTo>
                    <a:pt x="6042" y="8280"/>
                  </a:lnTo>
                  <a:cubicBezTo>
                    <a:pt x="6373" y="8609"/>
                    <a:pt x="6806" y="8774"/>
                    <a:pt x="7239" y="8774"/>
                  </a:cubicBezTo>
                  <a:cubicBezTo>
                    <a:pt x="7675" y="8774"/>
                    <a:pt x="8111" y="8607"/>
                    <a:pt x="8443" y="8274"/>
                  </a:cubicBezTo>
                  <a:cubicBezTo>
                    <a:pt x="9104" y="7610"/>
                    <a:pt x="9104" y="6535"/>
                    <a:pt x="8440" y="5873"/>
                  </a:cubicBezTo>
                  <a:lnTo>
                    <a:pt x="6957" y="4388"/>
                  </a:lnTo>
                  <a:lnTo>
                    <a:pt x="8440" y="2902"/>
                  </a:lnTo>
                  <a:cubicBezTo>
                    <a:pt x="8760" y="2585"/>
                    <a:pt x="8938" y="2153"/>
                    <a:pt x="8938" y="1703"/>
                  </a:cubicBezTo>
                  <a:cubicBezTo>
                    <a:pt x="8938" y="1018"/>
                    <a:pt x="8524" y="399"/>
                    <a:pt x="7893" y="133"/>
                  </a:cubicBezTo>
                  <a:cubicBezTo>
                    <a:pt x="7682" y="46"/>
                    <a:pt x="7460" y="3"/>
                    <a:pt x="7239" y="3"/>
                  </a:cubicBezTo>
                  <a:cubicBezTo>
                    <a:pt x="6799" y="3"/>
                    <a:pt x="6366" y="174"/>
                    <a:pt x="6042" y="496"/>
                  </a:cubicBezTo>
                  <a:lnTo>
                    <a:pt x="4554" y="1930"/>
                  </a:lnTo>
                  <a:lnTo>
                    <a:pt x="3065" y="496"/>
                  </a:lnTo>
                  <a:cubicBezTo>
                    <a:pt x="2733" y="165"/>
                    <a:pt x="2299" y="0"/>
                    <a:pt x="18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7" name="Google Shape;764;p53">
            <a:extLst>
              <a:ext uri="{FF2B5EF4-FFF2-40B4-BE49-F238E27FC236}">
                <a16:creationId xmlns:a16="http://schemas.microsoft.com/office/drawing/2014/main" id="{65C6E085-61F1-BB5E-68FF-3FD66608F0CD}"/>
              </a:ext>
            </a:extLst>
          </p:cNvPr>
          <p:cNvGrpSpPr/>
          <p:nvPr/>
        </p:nvGrpSpPr>
        <p:grpSpPr>
          <a:xfrm>
            <a:off x="5749850" y="3670212"/>
            <a:ext cx="326007" cy="326007"/>
            <a:chOff x="8853041" y="1736305"/>
            <a:chExt cx="376800" cy="376800"/>
          </a:xfrm>
        </p:grpSpPr>
        <p:sp>
          <p:nvSpPr>
            <p:cNvPr id="18" name="Google Shape;765;p53">
              <a:extLst>
                <a:ext uri="{FF2B5EF4-FFF2-40B4-BE49-F238E27FC236}">
                  <a16:creationId xmlns:a16="http://schemas.microsoft.com/office/drawing/2014/main" id="{286FA95D-6E80-10F9-62E1-E2C770E54C71}"/>
                </a:ext>
              </a:extLst>
            </p:cNvPr>
            <p:cNvSpPr/>
            <p:nvPr/>
          </p:nvSpPr>
          <p:spPr>
            <a:xfrm>
              <a:off x="8853041" y="1736305"/>
              <a:ext cx="376800" cy="376800"/>
            </a:xfrm>
            <a:prstGeom prst="ellipse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766;p53">
              <a:extLst>
                <a:ext uri="{FF2B5EF4-FFF2-40B4-BE49-F238E27FC236}">
                  <a16:creationId xmlns:a16="http://schemas.microsoft.com/office/drawing/2014/main" id="{25300ACE-EA6E-8EA8-1FA9-37F673FED0B3}"/>
                </a:ext>
              </a:extLst>
            </p:cNvPr>
            <p:cNvSpPr/>
            <p:nvPr/>
          </p:nvSpPr>
          <p:spPr>
            <a:xfrm>
              <a:off x="8938879" y="1825859"/>
              <a:ext cx="205113" cy="197700"/>
            </a:xfrm>
            <a:custGeom>
              <a:avLst/>
              <a:gdLst/>
              <a:ahLst/>
              <a:cxnLst/>
              <a:rect l="l" t="t" r="r" b="b"/>
              <a:pathLst>
                <a:path w="9104" h="8774" extrusionOk="0">
                  <a:moveTo>
                    <a:pt x="7232" y="1143"/>
                  </a:moveTo>
                  <a:cubicBezTo>
                    <a:pt x="7377" y="1143"/>
                    <a:pt x="7522" y="1198"/>
                    <a:pt x="7633" y="1308"/>
                  </a:cubicBezTo>
                  <a:cubicBezTo>
                    <a:pt x="7851" y="1528"/>
                    <a:pt x="7854" y="1882"/>
                    <a:pt x="7639" y="2102"/>
                  </a:cubicBezTo>
                  <a:lnTo>
                    <a:pt x="5755" y="3986"/>
                  </a:lnTo>
                  <a:cubicBezTo>
                    <a:pt x="5532" y="4210"/>
                    <a:pt x="5532" y="4566"/>
                    <a:pt x="5755" y="4789"/>
                  </a:cubicBezTo>
                  <a:lnTo>
                    <a:pt x="7639" y="6673"/>
                  </a:lnTo>
                  <a:cubicBezTo>
                    <a:pt x="7854" y="6894"/>
                    <a:pt x="7851" y="7247"/>
                    <a:pt x="7633" y="7468"/>
                  </a:cubicBezTo>
                  <a:cubicBezTo>
                    <a:pt x="7522" y="7577"/>
                    <a:pt x="7377" y="7633"/>
                    <a:pt x="7232" y="7633"/>
                  </a:cubicBezTo>
                  <a:cubicBezTo>
                    <a:pt x="7090" y="7633"/>
                    <a:pt x="6948" y="7580"/>
                    <a:pt x="6839" y="7474"/>
                  </a:cubicBezTo>
                  <a:lnTo>
                    <a:pt x="6830" y="7468"/>
                  </a:lnTo>
                  <a:lnTo>
                    <a:pt x="4946" y="5650"/>
                  </a:lnTo>
                  <a:cubicBezTo>
                    <a:pt x="4836" y="5544"/>
                    <a:pt x="4695" y="5491"/>
                    <a:pt x="4554" y="5491"/>
                  </a:cubicBezTo>
                  <a:cubicBezTo>
                    <a:pt x="4412" y="5491"/>
                    <a:pt x="4271" y="5544"/>
                    <a:pt x="4161" y="5650"/>
                  </a:cubicBezTo>
                  <a:lnTo>
                    <a:pt x="2277" y="7468"/>
                  </a:lnTo>
                  <a:lnTo>
                    <a:pt x="2268" y="7474"/>
                  </a:lnTo>
                  <a:cubicBezTo>
                    <a:pt x="2159" y="7580"/>
                    <a:pt x="2017" y="7633"/>
                    <a:pt x="1875" y="7633"/>
                  </a:cubicBezTo>
                  <a:cubicBezTo>
                    <a:pt x="1730" y="7633"/>
                    <a:pt x="1585" y="7577"/>
                    <a:pt x="1474" y="7468"/>
                  </a:cubicBezTo>
                  <a:cubicBezTo>
                    <a:pt x="1256" y="7247"/>
                    <a:pt x="1253" y="6894"/>
                    <a:pt x="1468" y="6673"/>
                  </a:cubicBezTo>
                  <a:lnTo>
                    <a:pt x="3352" y="4789"/>
                  </a:lnTo>
                  <a:cubicBezTo>
                    <a:pt x="3575" y="4566"/>
                    <a:pt x="3575" y="4210"/>
                    <a:pt x="3352" y="3986"/>
                  </a:cubicBezTo>
                  <a:lnTo>
                    <a:pt x="1468" y="2102"/>
                  </a:lnTo>
                  <a:cubicBezTo>
                    <a:pt x="1253" y="1882"/>
                    <a:pt x="1256" y="1528"/>
                    <a:pt x="1474" y="1308"/>
                  </a:cubicBezTo>
                  <a:cubicBezTo>
                    <a:pt x="1585" y="1198"/>
                    <a:pt x="1730" y="1143"/>
                    <a:pt x="1875" y="1143"/>
                  </a:cubicBezTo>
                  <a:cubicBezTo>
                    <a:pt x="2017" y="1143"/>
                    <a:pt x="2159" y="1196"/>
                    <a:pt x="2268" y="1302"/>
                  </a:cubicBezTo>
                  <a:lnTo>
                    <a:pt x="2277" y="1308"/>
                  </a:lnTo>
                  <a:lnTo>
                    <a:pt x="4161" y="3126"/>
                  </a:lnTo>
                  <a:cubicBezTo>
                    <a:pt x="4271" y="3231"/>
                    <a:pt x="4412" y="3284"/>
                    <a:pt x="4554" y="3284"/>
                  </a:cubicBezTo>
                  <a:cubicBezTo>
                    <a:pt x="4695" y="3284"/>
                    <a:pt x="4836" y="3231"/>
                    <a:pt x="4946" y="3126"/>
                  </a:cubicBezTo>
                  <a:lnTo>
                    <a:pt x="6830" y="1308"/>
                  </a:lnTo>
                  <a:lnTo>
                    <a:pt x="6839" y="1302"/>
                  </a:lnTo>
                  <a:cubicBezTo>
                    <a:pt x="6948" y="1196"/>
                    <a:pt x="7090" y="1143"/>
                    <a:pt x="7232" y="1143"/>
                  </a:cubicBezTo>
                  <a:close/>
                  <a:moveTo>
                    <a:pt x="1865" y="0"/>
                  </a:moveTo>
                  <a:cubicBezTo>
                    <a:pt x="1430" y="0"/>
                    <a:pt x="995" y="166"/>
                    <a:pt x="664" y="499"/>
                  </a:cubicBezTo>
                  <a:cubicBezTo>
                    <a:pt x="0" y="1163"/>
                    <a:pt x="3" y="2241"/>
                    <a:pt x="667" y="2902"/>
                  </a:cubicBezTo>
                  <a:lnTo>
                    <a:pt x="2153" y="4388"/>
                  </a:lnTo>
                  <a:lnTo>
                    <a:pt x="667" y="5873"/>
                  </a:lnTo>
                  <a:cubicBezTo>
                    <a:pt x="0" y="6535"/>
                    <a:pt x="0" y="7610"/>
                    <a:pt x="661" y="8274"/>
                  </a:cubicBezTo>
                  <a:cubicBezTo>
                    <a:pt x="995" y="8607"/>
                    <a:pt x="1431" y="8774"/>
                    <a:pt x="1868" y="8774"/>
                  </a:cubicBezTo>
                  <a:cubicBezTo>
                    <a:pt x="2301" y="8774"/>
                    <a:pt x="2734" y="8609"/>
                    <a:pt x="3065" y="8280"/>
                  </a:cubicBezTo>
                  <a:lnTo>
                    <a:pt x="4554" y="6846"/>
                  </a:lnTo>
                  <a:lnTo>
                    <a:pt x="6042" y="8280"/>
                  </a:lnTo>
                  <a:cubicBezTo>
                    <a:pt x="6373" y="8609"/>
                    <a:pt x="6806" y="8774"/>
                    <a:pt x="7239" y="8774"/>
                  </a:cubicBezTo>
                  <a:cubicBezTo>
                    <a:pt x="7675" y="8774"/>
                    <a:pt x="8111" y="8607"/>
                    <a:pt x="8443" y="8274"/>
                  </a:cubicBezTo>
                  <a:cubicBezTo>
                    <a:pt x="9104" y="7610"/>
                    <a:pt x="9104" y="6535"/>
                    <a:pt x="8440" y="5873"/>
                  </a:cubicBezTo>
                  <a:lnTo>
                    <a:pt x="6957" y="4388"/>
                  </a:lnTo>
                  <a:lnTo>
                    <a:pt x="8440" y="2902"/>
                  </a:lnTo>
                  <a:cubicBezTo>
                    <a:pt x="8760" y="2585"/>
                    <a:pt x="8938" y="2153"/>
                    <a:pt x="8938" y="1703"/>
                  </a:cubicBezTo>
                  <a:cubicBezTo>
                    <a:pt x="8938" y="1018"/>
                    <a:pt x="8524" y="399"/>
                    <a:pt x="7893" y="133"/>
                  </a:cubicBezTo>
                  <a:cubicBezTo>
                    <a:pt x="7682" y="46"/>
                    <a:pt x="7460" y="3"/>
                    <a:pt x="7239" y="3"/>
                  </a:cubicBezTo>
                  <a:cubicBezTo>
                    <a:pt x="6799" y="3"/>
                    <a:pt x="6366" y="174"/>
                    <a:pt x="6042" y="496"/>
                  </a:cubicBezTo>
                  <a:lnTo>
                    <a:pt x="4554" y="1930"/>
                  </a:lnTo>
                  <a:lnTo>
                    <a:pt x="3065" y="496"/>
                  </a:lnTo>
                  <a:cubicBezTo>
                    <a:pt x="2733" y="165"/>
                    <a:pt x="2299" y="0"/>
                    <a:pt x="18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0" name="Google Shape;749;p53">
            <a:extLst>
              <a:ext uri="{FF2B5EF4-FFF2-40B4-BE49-F238E27FC236}">
                <a16:creationId xmlns:a16="http://schemas.microsoft.com/office/drawing/2014/main" id="{B1E20453-F82F-4AD2-4EF3-37F4718BBB01}"/>
              </a:ext>
            </a:extLst>
          </p:cNvPr>
          <p:cNvGrpSpPr/>
          <p:nvPr/>
        </p:nvGrpSpPr>
        <p:grpSpPr>
          <a:xfrm>
            <a:off x="7170943" y="4374494"/>
            <a:ext cx="326007" cy="326007"/>
            <a:chOff x="8853041" y="1736305"/>
            <a:chExt cx="376800" cy="376800"/>
          </a:xfrm>
        </p:grpSpPr>
        <p:sp>
          <p:nvSpPr>
            <p:cNvPr id="21" name="Google Shape;750;p53">
              <a:extLst>
                <a:ext uri="{FF2B5EF4-FFF2-40B4-BE49-F238E27FC236}">
                  <a16:creationId xmlns:a16="http://schemas.microsoft.com/office/drawing/2014/main" id="{5F9E2903-E851-967C-3C1D-01010921CFD0}"/>
                </a:ext>
              </a:extLst>
            </p:cNvPr>
            <p:cNvSpPr/>
            <p:nvPr/>
          </p:nvSpPr>
          <p:spPr>
            <a:xfrm>
              <a:off x="8853041" y="1736305"/>
              <a:ext cx="376800" cy="376800"/>
            </a:xfrm>
            <a:prstGeom prst="ellipse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751;p53">
              <a:extLst>
                <a:ext uri="{FF2B5EF4-FFF2-40B4-BE49-F238E27FC236}">
                  <a16:creationId xmlns:a16="http://schemas.microsoft.com/office/drawing/2014/main" id="{36752853-D4BA-4015-747A-E3D5D2EFCDBF}"/>
                </a:ext>
              </a:extLst>
            </p:cNvPr>
            <p:cNvSpPr/>
            <p:nvPr/>
          </p:nvSpPr>
          <p:spPr>
            <a:xfrm>
              <a:off x="8938879" y="1825859"/>
              <a:ext cx="205113" cy="197700"/>
            </a:xfrm>
            <a:custGeom>
              <a:avLst/>
              <a:gdLst/>
              <a:ahLst/>
              <a:cxnLst/>
              <a:rect l="l" t="t" r="r" b="b"/>
              <a:pathLst>
                <a:path w="9104" h="8774" extrusionOk="0">
                  <a:moveTo>
                    <a:pt x="7232" y="1143"/>
                  </a:moveTo>
                  <a:cubicBezTo>
                    <a:pt x="7377" y="1143"/>
                    <a:pt x="7522" y="1198"/>
                    <a:pt x="7633" y="1308"/>
                  </a:cubicBezTo>
                  <a:cubicBezTo>
                    <a:pt x="7851" y="1528"/>
                    <a:pt x="7854" y="1882"/>
                    <a:pt x="7639" y="2102"/>
                  </a:cubicBezTo>
                  <a:lnTo>
                    <a:pt x="5755" y="3986"/>
                  </a:lnTo>
                  <a:cubicBezTo>
                    <a:pt x="5532" y="4210"/>
                    <a:pt x="5532" y="4566"/>
                    <a:pt x="5755" y="4789"/>
                  </a:cubicBezTo>
                  <a:lnTo>
                    <a:pt x="7639" y="6673"/>
                  </a:lnTo>
                  <a:cubicBezTo>
                    <a:pt x="7854" y="6894"/>
                    <a:pt x="7851" y="7247"/>
                    <a:pt x="7633" y="7468"/>
                  </a:cubicBezTo>
                  <a:cubicBezTo>
                    <a:pt x="7522" y="7577"/>
                    <a:pt x="7377" y="7633"/>
                    <a:pt x="7232" y="7633"/>
                  </a:cubicBezTo>
                  <a:cubicBezTo>
                    <a:pt x="7090" y="7633"/>
                    <a:pt x="6948" y="7580"/>
                    <a:pt x="6839" y="7474"/>
                  </a:cubicBezTo>
                  <a:lnTo>
                    <a:pt x="6830" y="7468"/>
                  </a:lnTo>
                  <a:lnTo>
                    <a:pt x="4946" y="5650"/>
                  </a:lnTo>
                  <a:cubicBezTo>
                    <a:pt x="4836" y="5544"/>
                    <a:pt x="4695" y="5491"/>
                    <a:pt x="4554" y="5491"/>
                  </a:cubicBezTo>
                  <a:cubicBezTo>
                    <a:pt x="4412" y="5491"/>
                    <a:pt x="4271" y="5544"/>
                    <a:pt x="4161" y="5650"/>
                  </a:cubicBezTo>
                  <a:lnTo>
                    <a:pt x="2277" y="7468"/>
                  </a:lnTo>
                  <a:lnTo>
                    <a:pt x="2268" y="7474"/>
                  </a:lnTo>
                  <a:cubicBezTo>
                    <a:pt x="2159" y="7580"/>
                    <a:pt x="2017" y="7633"/>
                    <a:pt x="1875" y="7633"/>
                  </a:cubicBezTo>
                  <a:cubicBezTo>
                    <a:pt x="1730" y="7633"/>
                    <a:pt x="1585" y="7577"/>
                    <a:pt x="1474" y="7468"/>
                  </a:cubicBezTo>
                  <a:cubicBezTo>
                    <a:pt x="1256" y="7247"/>
                    <a:pt x="1253" y="6894"/>
                    <a:pt x="1468" y="6673"/>
                  </a:cubicBezTo>
                  <a:lnTo>
                    <a:pt x="3352" y="4789"/>
                  </a:lnTo>
                  <a:cubicBezTo>
                    <a:pt x="3575" y="4566"/>
                    <a:pt x="3575" y="4210"/>
                    <a:pt x="3352" y="3986"/>
                  </a:cubicBezTo>
                  <a:lnTo>
                    <a:pt x="1468" y="2102"/>
                  </a:lnTo>
                  <a:cubicBezTo>
                    <a:pt x="1253" y="1882"/>
                    <a:pt x="1256" y="1528"/>
                    <a:pt x="1474" y="1308"/>
                  </a:cubicBezTo>
                  <a:cubicBezTo>
                    <a:pt x="1585" y="1198"/>
                    <a:pt x="1730" y="1143"/>
                    <a:pt x="1875" y="1143"/>
                  </a:cubicBezTo>
                  <a:cubicBezTo>
                    <a:pt x="2017" y="1143"/>
                    <a:pt x="2159" y="1196"/>
                    <a:pt x="2268" y="1302"/>
                  </a:cubicBezTo>
                  <a:lnTo>
                    <a:pt x="2277" y="1308"/>
                  </a:lnTo>
                  <a:lnTo>
                    <a:pt x="4161" y="3126"/>
                  </a:lnTo>
                  <a:cubicBezTo>
                    <a:pt x="4271" y="3231"/>
                    <a:pt x="4412" y="3284"/>
                    <a:pt x="4554" y="3284"/>
                  </a:cubicBezTo>
                  <a:cubicBezTo>
                    <a:pt x="4695" y="3284"/>
                    <a:pt x="4836" y="3231"/>
                    <a:pt x="4946" y="3126"/>
                  </a:cubicBezTo>
                  <a:lnTo>
                    <a:pt x="6830" y="1308"/>
                  </a:lnTo>
                  <a:lnTo>
                    <a:pt x="6839" y="1302"/>
                  </a:lnTo>
                  <a:cubicBezTo>
                    <a:pt x="6948" y="1196"/>
                    <a:pt x="7090" y="1143"/>
                    <a:pt x="7232" y="1143"/>
                  </a:cubicBezTo>
                  <a:close/>
                  <a:moveTo>
                    <a:pt x="1865" y="0"/>
                  </a:moveTo>
                  <a:cubicBezTo>
                    <a:pt x="1430" y="0"/>
                    <a:pt x="995" y="166"/>
                    <a:pt x="664" y="499"/>
                  </a:cubicBezTo>
                  <a:cubicBezTo>
                    <a:pt x="0" y="1163"/>
                    <a:pt x="3" y="2241"/>
                    <a:pt x="667" y="2902"/>
                  </a:cubicBezTo>
                  <a:lnTo>
                    <a:pt x="2153" y="4388"/>
                  </a:lnTo>
                  <a:lnTo>
                    <a:pt x="667" y="5873"/>
                  </a:lnTo>
                  <a:cubicBezTo>
                    <a:pt x="0" y="6535"/>
                    <a:pt x="0" y="7610"/>
                    <a:pt x="661" y="8274"/>
                  </a:cubicBezTo>
                  <a:cubicBezTo>
                    <a:pt x="995" y="8607"/>
                    <a:pt x="1431" y="8774"/>
                    <a:pt x="1868" y="8774"/>
                  </a:cubicBezTo>
                  <a:cubicBezTo>
                    <a:pt x="2301" y="8774"/>
                    <a:pt x="2734" y="8609"/>
                    <a:pt x="3065" y="8280"/>
                  </a:cubicBezTo>
                  <a:lnTo>
                    <a:pt x="4554" y="6846"/>
                  </a:lnTo>
                  <a:lnTo>
                    <a:pt x="6042" y="8280"/>
                  </a:lnTo>
                  <a:cubicBezTo>
                    <a:pt x="6373" y="8609"/>
                    <a:pt x="6806" y="8774"/>
                    <a:pt x="7239" y="8774"/>
                  </a:cubicBezTo>
                  <a:cubicBezTo>
                    <a:pt x="7675" y="8774"/>
                    <a:pt x="8111" y="8607"/>
                    <a:pt x="8443" y="8274"/>
                  </a:cubicBezTo>
                  <a:cubicBezTo>
                    <a:pt x="9104" y="7610"/>
                    <a:pt x="9104" y="6535"/>
                    <a:pt x="8440" y="5873"/>
                  </a:cubicBezTo>
                  <a:lnTo>
                    <a:pt x="6957" y="4388"/>
                  </a:lnTo>
                  <a:lnTo>
                    <a:pt x="8440" y="2902"/>
                  </a:lnTo>
                  <a:cubicBezTo>
                    <a:pt x="8760" y="2585"/>
                    <a:pt x="8938" y="2153"/>
                    <a:pt x="8938" y="1703"/>
                  </a:cubicBezTo>
                  <a:cubicBezTo>
                    <a:pt x="8938" y="1018"/>
                    <a:pt x="8524" y="399"/>
                    <a:pt x="7893" y="133"/>
                  </a:cubicBezTo>
                  <a:cubicBezTo>
                    <a:pt x="7682" y="46"/>
                    <a:pt x="7460" y="3"/>
                    <a:pt x="7239" y="3"/>
                  </a:cubicBezTo>
                  <a:cubicBezTo>
                    <a:pt x="6799" y="3"/>
                    <a:pt x="6366" y="174"/>
                    <a:pt x="6042" y="496"/>
                  </a:cubicBezTo>
                  <a:lnTo>
                    <a:pt x="4554" y="1930"/>
                  </a:lnTo>
                  <a:lnTo>
                    <a:pt x="3065" y="496"/>
                  </a:lnTo>
                  <a:cubicBezTo>
                    <a:pt x="2733" y="165"/>
                    <a:pt x="2299" y="0"/>
                    <a:pt x="18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140144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743;p53">
            <a:extLst>
              <a:ext uri="{FF2B5EF4-FFF2-40B4-BE49-F238E27FC236}">
                <a16:creationId xmlns:a16="http://schemas.microsoft.com/office/drawing/2014/main" id="{01DA6872-A2B5-30C4-E754-355875F1FE1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132445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Platform comparison – 99.co</a:t>
            </a:r>
            <a:endParaRPr sz="2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17302F6-F58B-BD00-32AA-A3C483BC4D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999" y="696745"/>
            <a:ext cx="4566375" cy="4392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78084"/>
      </p:ext>
    </p:extLst>
  </p:cSld>
  <p:clrMapOvr>
    <a:masterClrMapping/>
  </p:clrMapOvr>
</p:sld>
</file>

<file path=ppt/theme/theme1.xml><?xml version="1.0" encoding="utf-8"?>
<a:theme xmlns:a="http://schemas.openxmlformats.org/drawingml/2006/main" name="Home Decor &amp; Furniture Catalog by Slidesgo">
  <a:themeElements>
    <a:clrScheme name="Simple Light">
      <a:dk1>
        <a:srgbClr val="000000"/>
      </a:dk1>
      <a:lt1>
        <a:srgbClr val="FFFAF5"/>
      </a:lt1>
      <a:dk2>
        <a:srgbClr val="EFE4D9"/>
      </a:dk2>
      <a:lt2>
        <a:srgbClr val="AA937F"/>
      </a:lt2>
      <a:accent1>
        <a:srgbClr val="BD9291"/>
      </a:accent1>
      <a:accent2>
        <a:srgbClr val="6C5A59"/>
      </a:accent2>
      <a:accent3>
        <a:srgbClr val="7E5546"/>
      </a:accent3>
      <a:accent4>
        <a:srgbClr val="A06F53"/>
      </a:accent4>
      <a:accent5>
        <a:srgbClr val="849884"/>
      </a:accent5>
      <a:accent6>
        <a:srgbClr val="46815A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663</TotalTime>
  <Words>951</Words>
  <Application>Microsoft Office PowerPoint</Application>
  <PresentationFormat>On-screen Show (16:9)</PresentationFormat>
  <Paragraphs>121</Paragraphs>
  <Slides>23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Lato</vt:lpstr>
      <vt:lpstr>Prata</vt:lpstr>
      <vt:lpstr>Arial</vt:lpstr>
      <vt:lpstr>Playfair Display</vt:lpstr>
      <vt:lpstr>Caveat</vt:lpstr>
      <vt:lpstr>Home Decor &amp; Furniture Catalog by Slidesgo</vt:lpstr>
      <vt:lpstr>Rent@SG – A MERN Stack Application</vt:lpstr>
      <vt:lpstr>Selection Criteria</vt:lpstr>
      <vt:lpstr>Project Goals</vt:lpstr>
      <vt:lpstr>Selection Criteria</vt:lpstr>
      <vt:lpstr>Problem Statement</vt:lpstr>
      <vt:lpstr>Proposed Idea</vt:lpstr>
      <vt:lpstr>PowerPoint Presentation</vt:lpstr>
      <vt:lpstr>Platform comparison</vt:lpstr>
      <vt:lpstr>Platform comparison – 99.co</vt:lpstr>
      <vt:lpstr>Platform comparison – ilivesg</vt:lpstr>
      <vt:lpstr>Platform comparison – carousell</vt:lpstr>
      <vt:lpstr>Tech Stack - MERN</vt:lpstr>
      <vt:lpstr>Project Goals</vt:lpstr>
      <vt:lpstr>Technical  Achievements</vt:lpstr>
      <vt:lpstr>Technical  Achievements</vt:lpstr>
      <vt:lpstr>Technical  Achievements</vt:lpstr>
      <vt:lpstr>Project Planning</vt:lpstr>
      <vt:lpstr>Project Planning</vt:lpstr>
      <vt:lpstr>Project Planning – KanBan Board</vt:lpstr>
      <vt:lpstr>Project Progress - 1</vt:lpstr>
      <vt:lpstr>Project Progress - 2</vt:lpstr>
      <vt:lpstr>Challenges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Rent@SG – A MERN Stack Application</dc:title>
  <cp:lastModifiedBy>jason haw</cp:lastModifiedBy>
  <cp:revision>10</cp:revision>
  <dcterms:modified xsi:type="dcterms:W3CDTF">2023-07-19T11:16:21Z</dcterms:modified>
</cp:coreProperties>
</file>